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4" d="100"/>
          <a:sy n="74" d="100"/>
        </p:scale>
        <p:origin x="447" y="4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8/21/2025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dirty="0"/>
              <a:t>Q&amp;A</a:t>
            </a:r>
            <a:r>
              <a:rPr lang="zh-TW" altLang="en-US" dirty="0"/>
              <a:t>  </a:t>
            </a:r>
            <a:r>
              <a:rPr lang="en-US" altLang="zh-CN" dirty="0"/>
              <a:t>for </a:t>
            </a:r>
            <a:r>
              <a:rPr lang="zh-CN" altLang="en-US" dirty="0"/>
              <a:t>联友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691775"/>
            <a:ext cx="10515164" cy="4744800"/>
          </a:xfrm>
        </p:spPr>
        <p:txBody>
          <a:bodyPr>
            <a:normAutofit/>
          </a:bodyPr>
          <a:lstStyle/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1 </a:t>
            </a:r>
            <a:r>
              <a:rPr lang="zh-CN" altLang="en-US" dirty="0"/>
              <a:t>联系人及联系方式</a:t>
            </a:r>
            <a:endParaRPr lang="en-US" altLang="zh-CN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B52B636-2E36-28BC-0AE1-295590D8C2A1}"/>
              </a:ext>
            </a:extLst>
          </p:cNvPr>
          <p:cNvSpPr txBox="1"/>
          <p:nvPr/>
        </p:nvSpPr>
        <p:spPr>
          <a:xfrm>
            <a:off x="838419" y="109070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2800" dirty="0"/>
              <a:t>:   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530DB09D-B394-5C98-9742-F3BD23533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34239"/>
              </p:ext>
            </p:extLst>
          </p:nvPr>
        </p:nvGraphicFramePr>
        <p:xfrm>
          <a:off x="1762471" y="268732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15428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9314477"/>
                    </a:ext>
                  </a:extLst>
                </a:gridCol>
                <a:gridCol w="2454644">
                  <a:extLst>
                    <a:ext uri="{9D8B030D-6E8A-4147-A177-3AD203B41FA5}">
                      <a16:colId xmlns:a16="http://schemas.microsoft.com/office/drawing/2014/main" val="302185387"/>
                    </a:ext>
                  </a:extLst>
                </a:gridCol>
                <a:gridCol w="1609356">
                  <a:extLst>
                    <a:ext uri="{9D8B030D-6E8A-4147-A177-3AD203B41FA5}">
                      <a16:colId xmlns:a16="http://schemas.microsoft.com/office/drawing/2014/main" val="5253121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联系人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手机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邮件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职责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819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韦荣伟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606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/>
                        <a:t>王创乐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leilei.li2@cn.bosch.com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99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D8A0C6-1F9C-00CF-0B20-3FFFE1F4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N6</a:t>
            </a:r>
            <a:r>
              <a:rPr lang="zh-CN" altLang="en-US" dirty="0"/>
              <a:t>高配</a:t>
            </a:r>
            <a:r>
              <a:rPr lang="en-US" altLang="zh-CN" dirty="0"/>
              <a:t>POC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7B1DA9-09BA-7718-C14B-1F75440BE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N6</a:t>
            </a:r>
            <a:r>
              <a:rPr lang="zh-CN" altLang="en-US" dirty="0"/>
              <a:t>即</a:t>
            </a:r>
            <a:r>
              <a:rPr lang="en-US" altLang="zh-CN" dirty="0"/>
              <a:t>N626, </a:t>
            </a:r>
            <a:r>
              <a:rPr lang="zh-CN" altLang="en-US" dirty="0"/>
              <a:t>中低配由</a:t>
            </a:r>
            <a:r>
              <a:rPr lang="en-US" altLang="zh-CN" dirty="0"/>
              <a:t>HS</a:t>
            </a:r>
            <a:r>
              <a:rPr lang="zh-CN" altLang="en-US" dirty="0"/>
              <a:t>做（</a:t>
            </a:r>
            <a:r>
              <a:rPr lang="en-US" altLang="zh-CN" dirty="0"/>
              <a:t>8155</a:t>
            </a:r>
            <a:r>
              <a:rPr lang="zh-CN" altLang="en-US" dirty="0"/>
              <a:t>），高配由镁佳做（</a:t>
            </a:r>
            <a:r>
              <a:rPr lang="en-US" altLang="zh-CN" dirty="0"/>
              <a:t>8295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此次联友</a:t>
            </a:r>
            <a:r>
              <a:rPr lang="en-US" altLang="zh-CN" dirty="0"/>
              <a:t>MTK8678</a:t>
            </a:r>
            <a:r>
              <a:rPr lang="zh-CN" altLang="en-US" dirty="0"/>
              <a:t>是替换高配，即</a:t>
            </a:r>
            <a:r>
              <a:rPr lang="en-US" altLang="zh-CN" dirty="0"/>
              <a:t>8295</a:t>
            </a:r>
            <a:r>
              <a:rPr lang="zh-CN" altLang="en-US" dirty="0"/>
              <a:t>平台</a:t>
            </a:r>
            <a:endParaRPr lang="en-US" altLang="zh-CN" dirty="0"/>
          </a:p>
          <a:p>
            <a:r>
              <a:rPr lang="en-US" altLang="zh-CN" dirty="0"/>
              <a:t>MTK 8678</a:t>
            </a:r>
            <a:r>
              <a:rPr lang="zh-CN" altLang="en-US" dirty="0"/>
              <a:t>项目：</a:t>
            </a:r>
            <a:endParaRPr lang="en-US" altLang="zh-CN" dirty="0"/>
          </a:p>
          <a:p>
            <a:r>
              <a:rPr lang="en-US" altLang="zh-CN" dirty="0"/>
              <a:t>SOC: MTK 8678 , </a:t>
            </a:r>
          </a:p>
          <a:p>
            <a:r>
              <a:rPr lang="en-US" altLang="zh-CN" dirty="0"/>
              <a:t>BT CHIP</a:t>
            </a:r>
            <a:r>
              <a:rPr lang="zh-CN" altLang="en-US" dirty="0"/>
              <a:t>： </a:t>
            </a:r>
            <a:r>
              <a:rPr lang="en-US" altLang="zh-CN" dirty="0"/>
              <a:t>MTK8678</a:t>
            </a:r>
            <a:r>
              <a:rPr lang="zh-CN" altLang="en-US" dirty="0"/>
              <a:t>内置， 同时预留外部蓝牙模块（移远</a:t>
            </a:r>
            <a:r>
              <a:rPr lang="en-US" altLang="zh-CN" dirty="0"/>
              <a:t>AH20C)</a:t>
            </a:r>
          </a:p>
          <a:p>
            <a:r>
              <a:rPr lang="en-US" altLang="zh-CN" dirty="0" err="1"/>
              <a:t>OS:android</a:t>
            </a:r>
            <a:r>
              <a:rPr lang="en-US" altLang="zh-CN" dirty="0"/>
              <a:t> 14</a:t>
            </a:r>
          </a:p>
          <a:p>
            <a:r>
              <a:rPr lang="zh-CN" altLang="en-US" dirty="0"/>
              <a:t>功能： 主架</a:t>
            </a:r>
            <a:r>
              <a:rPr lang="en-US" altLang="zh-CN" dirty="0" err="1"/>
              <a:t>classic+ble</a:t>
            </a:r>
            <a:endParaRPr lang="en-US" altLang="zh-CN" dirty="0"/>
          </a:p>
          <a:p>
            <a:r>
              <a:rPr lang="zh-CN" altLang="en-US" dirty="0"/>
              <a:t>外置模块可能功能：</a:t>
            </a:r>
            <a:r>
              <a:rPr lang="en-US" altLang="zh-CN" dirty="0"/>
              <a:t>1 </a:t>
            </a:r>
            <a:r>
              <a:rPr lang="zh-CN" altLang="en-US" dirty="0"/>
              <a:t>连接蓝牙音响（因为是高配车）；</a:t>
            </a:r>
            <a:r>
              <a:rPr lang="en-US" altLang="zh-CN" dirty="0"/>
              <a:t>2 </a:t>
            </a:r>
            <a:r>
              <a:rPr lang="zh-CN" altLang="en-US" dirty="0"/>
              <a:t>如果</a:t>
            </a:r>
            <a:r>
              <a:rPr lang="en-US" altLang="zh-CN" dirty="0"/>
              <a:t>MTK</a:t>
            </a:r>
            <a:r>
              <a:rPr lang="zh-CN" altLang="en-US" dirty="0"/>
              <a:t>内部模块达不到要求，则主驾改为外置蓝牙模块</a:t>
            </a:r>
            <a:endParaRPr lang="en-US" altLang="zh-CN" dirty="0"/>
          </a:p>
          <a:p>
            <a:r>
              <a:rPr lang="en-US" altLang="zh-CN" dirty="0"/>
              <a:t>Schedule </a:t>
            </a:r>
            <a:r>
              <a:rPr lang="zh-CN" altLang="en-US" dirty="0"/>
              <a:t>：</a:t>
            </a:r>
            <a:r>
              <a:rPr lang="en-US" altLang="zh-CN" dirty="0"/>
              <a:t>9</a:t>
            </a:r>
            <a:r>
              <a:rPr lang="zh-CN" altLang="en-US" dirty="0"/>
              <a:t>月上旬有硬件给到</a:t>
            </a:r>
            <a:r>
              <a:rPr lang="en-US" altLang="zh-CN" dirty="0"/>
              <a:t>A&amp;W, 10E</a:t>
            </a:r>
            <a:r>
              <a:rPr lang="zh-CN" altLang="en-US" dirty="0"/>
              <a:t>完成全功能，</a:t>
            </a:r>
            <a:r>
              <a:rPr lang="en-US" altLang="zh-CN" dirty="0"/>
              <a:t>12</a:t>
            </a:r>
            <a:r>
              <a:rPr lang="zh-CN" altLang="en-US" dirty="0"/>
              <a:t>月给</a:t>
            </a:r>
            <a:r>
              <a:rPr lang="en-US" altLang="zh-CN" dirty="0"/>
              <a:t>DNTC DEMO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6324753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56665</TotalTime>
  <Words>164</Words>
  <Application>Microsoft Office PowerPoint</Application>
  <PresentationFormat>宽屏</PresentationFormat>
  <Paragraphs>25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Q&amp;A  for 联友</vt:lpstr>
      <vt:lpstr>N6高配POC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 John</cp:lastModifiedBy>
  <cp:revision>5576</cp:revision>
  <dcterms:created xsi:type="dcterms:W3CDTF">2014-11-12T21:47:38Z</dcterms:created>
  <dcterms:modified xsi:type="dcterms:W3CDTF">2025-08-21T07:27:50Z</dcterms:modified>
  <cp:category/>
</cp:coreProperties>
</file>