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6"/>
  </p:notesMasterIdLst>
  <p:handoutMasterIdLst>
    <p:handoutMasterId r:id="rId7"/>
  </p:handoutMasterIdLst>
  <p:sldIdLst>
    <p:sldId id="261" r:id="rId2"/>
    <p:sldId id="262" r:id="rId3"/>
    <p:sldId id="263" r:id="rId4"/>
    <p:sldId id="264" r:id="rId5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79369" autoAdjust="0"/>
  </p:normalViewPr>
  <p:slideViewPr>
    <p:cSldViewPr snapToGrid="0" snapToObjects="1">
      <p:cViewPr varScale="1">
        <p:scale>
          <a:sx n="74" d="100"/>
          <a:sy n="74" d="100"/>
        </p:scale>
        <p:origin x="366" y="48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8/20/2025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8/20/2025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394F28-9710-884D-E5F9-5238C0AB39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61248BB-EAF5-C27C-4B50-9D05A7C5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5525" y="215828"/>
            <a:ext cx="8533245" cy="647054"/>
          </a:xfrm>
        </p:spPr>
        <p:txBody>
          <a:bodyPr/>
          <a:lstStyle/>
          <a:p>
            <a:r>
              <a:rPr lang="en-US" altLang="zh-TW" dirty="0"/>
              <a:t>Q&amp;A  </a:t>
            </a:r>
            <a:r>
              <a:rPr lang="en-US" altLang="zh-CN" dirty="0"/>
              <a:t>for APTIV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7D71339-A304-78E4-9217-8C36AB6DA1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970547"/>
            <a:ext cx="10515164" cy="520705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altLang="zh-TW" sz="2400" dirty="0"/>
              <a:t>BT Stack :</a:t>
            </a:r>
          </a:p>
          <a:p>
            <a:pPr marL="0" lvl="0" indent="0">
              <a:buNone/>
            </a:pPr>
            <a:r>
              <a:rPr lang="en-US" altLang="zh-TW" sz="2400" dirty="0"/>
              <a:t>   </a:t>
            </a:r>
            <a:r>
              <a:rPr lang="en-US" altLang="zh-TW" sz="1800" dirty="0"/>
              <a:t>1. </a:t>
            </a:r>
            <a:r>
              <a:rPr lang="en-GB" altLang="zh-TW" sz="1800" dirty="0"/>
              <a:t>BLE for QNX </a:t>
            </a:r>
            <a:r>
              <a:rPr lang="zh-TW" altLang="en-US" sz="1800" dirty="0"/>
              <a:t> </a:t>
            </a:r>
            <a:r>
              <a:rPr lang="en-US" altLang="zh-TW" sz="1800" dirty="0"/>
              <a:t>:</a:t>
            </a:r>
            <a:r>
              <a:rPr lang="zh-TW" altLang="en-US" sz="1800" dirty="0"/>
              <a:t> 聯繫及提供報價 </a:t>
            </a:r>
            <a:r>
              <a:rPr lang="en-US" altLang="zh-TW" sz="1800" dirty="0"/>
              <a:t> </a:t>
            </a:r>
          </a:p>
          <a:p>
            <a:pPr marL="0" indent="0">
              <a:buNone/>
            </a:pPr>
            <a:r>
              <a:rPr lang="en-US" altLang="zh-TW" sz="1200" dirty="0"/>
              <a:t>          </a:t>
            </a:r>
            <a:r>
              <a:rPr lang="zh-TW" altLang="en-US" sz="1200" dirty="0"/>
              <a:t>       </a:t>
            </a:r>
            <a:r>
              <a:rPr lang="en-US" altLang="zh-TW" sz="1200" dirty="0"/>
              <a:t>// QNX </a:t>
            </a:r>
            <a:r>
              <a:rPr lang="zh-CN" altLang="zh-TW" sz="1200" dirty="0"/>
              <a:t>使用</a:t>
            </a:r>
            <a:r>
              <a:rPr lang="en-US" altLang="zh-TW" sz="1200" dirty="0"/>
              <a:t>89072, </a:t>
            </a:r>
            <a:r>
              <a:rPr lang="zh-CN" altLang="zh-TW" sz="1200" dirty="0"/>
              <a:t>做</a:t>
            </a:r>
            <a:r>
              <a:rPr lang="en-US" altLang="zh-TW" sz="1200" dirty="0"/>
              <a:t>BLE</a:t>
            </a:r>
            <a:r>
              <a:rPr lang="zh-CN" altLang="zh-TW" sz="1200" dirty="0"/>
              <a:t>功能，</a:t>
            </a:r>
            <a:r>
              <a:rPr lang="en-US" altLang="zh-TW" sz="1200" dirty="0"/>
              <a:t>stack </a:t>
            </a:r>
            <a:r>
              <a:rPr lang="zh-CN" altLang="zh-TW" sz="1200" dirty="0"/>
              <a:t>安波福自己。</a:t>
            </a:r>
            <a:r>
              <a:rPr lang="en-US" altLang="zh-TW" sz="1200" dirty="0"/>
              <a:t>( RD </a:t>
            </a:r>
            <a:r>
              <a:rPr lang="zh-TW" altLang="zh-TW" sz="1200" dirty="0"/>
              <a:t>被要求自己開發</a:t>
            </a:r>
            <a:r>
              <a:rPr lang="en-US" altLang="zh-TW" sz="1200" dirty="0"/>
              <a:t> )  , </a:t>
            </a:r>
            <a:r>
              <a:rPr lang="zh-TW" altLang="en-US" sz="1200" dirty="0"/>
              <a:t>只有一位 </a:t>
            </a:r>
            <a:r>
              <a:rPr lang="en-US" altLang="zh-TW" sz="1200" dirty="0"/>
              <a:t>RD , </a:t>
            </a:r>
            <a:r>
              <a:rPr lang="zh-TW" altLang="en-US" sz="1200" dirty="0"/>
              <a:t>且是 </a:t>
            </a:r>
            <a:r>
              <a:rPr lang="en-US" altLang="zh-TW" sz="1200" dirty="0"/>
              <a:t>maintain Native. </a:t>
            </a:r>
            <a:r>
              <a:rPr lang="zh-TW" altLang="en-US" sz="1200" dirty="0"/>
              <a:t>無自己的 </a:t>
            </a:r>
            <a:r>
              <a:rPr lang="en-US" altLang="zh-TW" sz="1200" dirty="0" err="1"/>
              <a:t>Bt</a:t>
            </a:r>
            <a:r>
              <a:rPr lang="en-US" altLang="zh-TW" sz="1200" dirty="0"/>
              <a:t> Stack.</a:t>
            </a:r>
          </a:p>
          <a:p>
            <a:pPr marL="0" indent="0">
              <a:buNone/>
            </a:pPr>
            <a:endParaRPr lang="en-US" altLang="zh-TW" sz="2000" dirty="0"/>
          </a:p>
          <a:p>
            <a:pPr marL="0" indent="0">
              <a:buNone/>
            </a:pPr>
            <a:r>
              <a:rPr lang="en-US" altLang="zh-TW" sz="2000" dirty="0"/>
              <a:t>         </a:t>
            </a:r>
            <a:r>
              <a:rPr lang="zh-CN" altLang="en-US" sz="2000" dirty="0"/>
              <a:t>联系方式：微信群</a:t>
            </a:r>
            <a:r>
              <a:rPr lang="en-US" altLang="zh-CN" sz="2000" dirty="0"/>
              <a:t>: </a:t>
            </a:r>
          </a:p>
          <a:p>
            <a:pPr marL="0" indent="0">
              <a:buNone/>
            </a:pPr>
            <a:r>
              <a:rPr lang="en-US" altLang="zh-TW" sz="2000" dirty="0"/>
              <a:t>		    	        </a:t>
            </a:r>
          </a:p>
          <a:p>
            <a:pPr marL="0" indent="0">
              <a:buNone/>
            </a:pPr>
            <a:r>
              <a:rPr lang="en-US" altLang="zh-CN" sz="2000" dirty="0"/>
              <a:t>                                </a:t>
            </a:r>
            <a:r>
              <a:rPr lang="zh-CN" altLang="en-US" sz="2000" dirty="0"/>
              <a:t>价格</a:t>
            </a:r>
            <a:r>
              <a:rPr lang="en-US" altLang="zh-CN" sz="1200" dirty="0"/>
              <a:t>: </a:t>
            </a:r>
            <a:endParaRPr lang="en-US" altLang="zh-TW" sz="1200" dirty="0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5E9BD1BD-62C9-8586-4FE3-90BD976288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4178" y="2296550"/>
            <a:ext cx="2469839" cy="479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8297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6EC6243-D3FF-5253-F45B-1F3A07379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6FD97DD-05D2-96C0-7CCB-B5B917EF52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1800" dirty="0"/>
              <a:t> </a:t>
            </a:r>
            <a:r>
              <a:rPr lang="en-US" altLang="zh-TW" dirty="0"/>
              <a:t>2.  </a:t>
            </a:r>
            <a:r>
              <a:rPr lang="zh-TW" altLang="en-US" dirty="0"/>
              <a:t>探詢</a:t>
            </a:r>
            <a:r>
              <a:rPr lang="en-US" altLang="zh-TW" dirty="0"/>
              <a:t>New project </a:t>
            </a:r>
            <a:r>
              <a:rPr lang="zh-TW" altLang="en-US" dirty="0"/>
              <a:t>提供 </a:t>
            </a:r>
            <a:r>
              <a:rPr lang="en-US" altLang="zh-TW" dirty="0"/>
              <a:t>Native  or  BT Module + Native </a:t>
            </a:r>
            <a:r>
              <a:rPr lang="zh-TW" altLang="en-US" dirty="0"/>
              <a:t>的機會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/>
              <a:t>          </a:t>
            </a:r>
            <a:r>
              <a:rPr lang="en-US" altLang="zh-TW" sz="1800" dirty="0"/>
              <a:t>//</a:t>
            </a:r>
            <a:r>
              <a:rPr lang="en-GB" altLang="zh-TW" sz="1800" dirty="0"/>
              <a:t>BT module</a:t>
            </a:r>
            <a:r>
              <a:rPr lang="zh-CN" altLang="zh-TW" sz="1800" dirty="0"/>
              <a:t>之有有用</a:t>
            </a:r>
            <a:r>
              <a:rPr lang="en-GB" altLang="zh-TW" sz="1800" dirty="0"/>
              <a:t>Murata ,  </a:t>
            </a:r>
            <a:r>
              <a:rPr lang="zh-CN" altLang="zh-TW" sz="1800" dirty="0"/>
              <a:t>但现在用</a:t>
            </a:r>
            <a:r>
              <a:rPr lang="en-GB" altLang="zh-TW" sz="1800" dirty="0"/>
              <a:t>IVT, </a:t>
            </a:r>
            <a:r>
              <a:rPr lang="zh-CN" altLang="zh-TW" sz="1800" dirty="0"/>
              <a:t>也可以介</a:t>
            </a:r>
            <a:r>
              <a:rPr lang="zh-TW" altLang="en-US" sz="1800" dirty="0"/>
              <a:t>紹</a:t>
            </a:r>
            <a:r>
              <a:rPr lang="en-GB" altLang="zh-TW" sz="1800" dirty="0"/>
              <a:t>module</a:t>
            </a:r>
            <a:endParaRPr lang="zh-TW" altLang="zh-TW" sz="1800" dirty="0"/>
          </a:p>
          <a:p>
            <a:pPr marL="0" indent="0">
              <a:buNone/>
            </a:pPr>
            <a:r>
              <a:rPr lang="en-US" altLang="zh-TW" sz="1800" dirty="0"/>
              <a:t> </a:t>
            </a:r>
            <a:endParaRPr lang="zh-TW" altLang="zh-TW" sz="1800" dirty="0"/>
          </a:p>
          <a:p>
            <a:pPr marL="0" lvl="0" indent="0">
              <a:buNone/>
            </a:pPr>
            <a:r>
              <a:rPr lang="en-US" altLang="zh-TW" dirty="0"/>
              <a:t>      </a:t>
            </a:r>
            <a:r>
              <a:rPr lang="zh-CN" altLang="en-US" dirty="0"/>
              <a:t>周期性联系   每周</a:t>
            </a:r>
            <a:r>
              <a:rPr lang="en-US" altLang="zh-CN" dirty="0"/>
              <a:t>/</a:t>
            </a:r>
            <a:r>
              <a:rPr lang="zh-CN" altLang="en-US" dirty="0"/>
              <a:t>每月？ </a:t>
            </a:r>
            <a:endParaRPr lang="en-US" altLang="zh-CN" dirty="0"/>
          </a:p>
          <a:p>
            <a:pPr marL="0" lvl="0" indent="0">
              <a:buNone/>
            </a:pPr>
            <a:endParaRPr lang="en-US" altLang="zh-TW" dirty="0"/>
          </a:p>
          <a:p>
            <a:pPr marL="0" lvl="0" indent="0">
              <a:buNone/>
            </a:pPr>
            <a:r>
              <a:rPr lang="en-US" altLang="zh-TW" dirty="0"/>
              <a:t>       </a:t>
            </a:r>
          </a:p>
          <a:p>
            <a:pPr marL="0" indent="0">
              <a:buNone/>
            </a:pPr>
            <a:endParaRPr lang="en-US" altLang="zh-TW" sz="3600" dirty="0"/>
          </a:p>
          <a:p>
            <a:pPr marL="0" indent="0">
              <a:buNone/>
            </a:pPr>
            <a:endParaRPr lang="en-US" altLang="zh-TW" sz="3600" dirty="0"/>
          </a:p>
          <a:p>
            <a:pPr marL="0" indent="0">
              <a:buNone/>
            </a:pPr>
            <a:endParaRPr lang="en-US" altLang="zh-TW" sz="3600" dirty="0"/>
          </a:p>
          <a:p>
            <a:pPr marL="0" indent="0">
              <a:buNone/>
            </a:pPr>
            <a:r>
              <a:rPr lang="zh-CN" altLang="en-US" sz="2400" dirty="0"/>
              <a:t>。</a:t>
            </a:r>
            <a:endParaRPr lang="zh-CN" altLang="en-US" dirty="0"/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B2B386D1-B4E6-7AF2-6FAB-532260BFDD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9727394"/>
              </p:ext>
            </p:extLst>
          </p:nvPr>
        </p:nvGraphicFramePr>
        <p:xfrm>
          <a:off x="1471769" y="2692680"/>
          <a:ext cx="8128001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925280112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551195473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9479674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179172811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3499002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000772349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33297020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zh-CN" altLang="en-US" sz="1400" dirty="0"/>
                        <a:t>日期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81267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1400" dirty="0"/>
                        <a:t>联系人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78159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1400" dirty="0"/>
                        <a:t>内容及结果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95629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1974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A80FE9C-C6B7-0A60-1A3F-BC5C19BFA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AE42ABF-301C-DE90-EC0D-776464D4A8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sz="3600" dirty="0"/>
              <a:t>ECNR :</a:t>
            </a:r>
          </a:p>
          <a:p>
            <a:pPr marL="0" lvl="0" indent="0">
              <a:buNone/>
            </a:pPr>
            <a:r>
              <a:rPr lang="zh-TW" altLang="en-US" dirty="0"/>
              <a:t>   </a:t>
            </a:r>
            <a:r>
              <a:rPr lang="en-US" altLang="zh-TW" dirty="0"/>
              <a:t>1.</a:t>
            </a:r>
            <a:r>
              <a:rPr lang="zh-CN" altLang="zh-TW" dirty="0"/>
              <a:t>目前在找</a:t>
            </a:r>
            <a:r>
              <a:rPr lang="en-GB" altLang="zh-TW" dirty="0"/>
              <a:t>KTV</a:t>
            </a:r>
            <a:r>
              <a:rPr lang="zh-CN" altLang="zh-TW" dirty="0"/>
              <a:t>多音区方案</a:t>
            </a:r>
            <a:r>
              <a:rPr lang="en-US" altLang="zh-CN" dirty="0"/>
              <a:t>  // </a:t>
            </a:r>
            <a:r>
              <a:rPr lang="zh-TW" altLang="en-US" dirty="0"/>
              <a:t>提供 </a:t>
            </a:r>
            <a:r>
              <a:rPr lang="en-US" altLang="zh-TW" dirty="0" err="1"/>
              <a:t>Alango</a:t>
            </a:r>
            <a:r>
              <a:rPr lang="en-US" altLang="zh-TW" dirty="0"/>
              <a:t> solution </a:t>
            </a:r>
          </a:p>
          <a:p>
            <a:pPr marL="0" lvl="0" indent="0">
              <a:buNone/>
            </a:pPr>
            <a:r>
              <a:rPr lang="en-US" altLang="zh-TW" dirty="0"/>
              <a:t>    2 . </a:t>
            </a:r>
            <a:r>
              <a:rPr lang="zh-CN" altLang="en-US" dirty="0"/>
              <a:t>偿试组合报价给对方，控询对方意见，通过此方式保持联系</a:t>
            </a:r>
            <a:endParaRPr lang="en-US" altLang="zh-TW" dirty="0"/>
          </a:p>
          <a:p>
            <a:pPr marL="0" lvl="0" indent="0">
              <a:buNone/>
            </a:pPr>
            <a:endParaRPr lang="en-US" altLang="zh-TW" dirty="0"/>
          </a:p>
          <a:p>
            <a:pPr marL="0" lvl="0" indent="0">
              <a:buNone/>
            </a:pPr>
            <a:r>
              <a:rPr lang="en-US" altLang="zh-TW" sz="3600" dirty="0"/>
              <a:t>CP/AA ?</a:t>
            </a:r>
            <a:endParaRPr lang="zh-TW" altLang="zh-TW" sz="3600" dirty="0"/>
          </a:p>
          <a:p>
            <a:pPr marL="0" lvl="0" indent="0">
              <a:buNone/>
            </a:pPr>
            <a:r>
              <a:rPr lang="en-US" altLang="zh-TW" sz="2400" dirty="0"/>
              <a:t>   </a:t>
            </a:r>
            <a:r>
              <a:rPr lang="zh-CN" altLang="en-US" sz="2400" dirty="0"/>
              <a:t>也许可以报价给对方（</a:t>
            </a:r>
            <a:r>
              <a:rPr lang="en-US" altLang="zh-CN" sz="2400" dirty="0"/>
              <a:t>license </a:t>
            </a:r>
            <a:r>
              <a:rPr lang="zh-CN" altLang="en-US" sz="2400" dirty="0"/>
              <a:t>和</a:t>
            </a:r>
            <a:r>
              <a:rPr lang="en-US" altLang="zh-CN" sz="2400" dirty="0"/>
              <a:t>NRE</a:t>
            </a:r>
            <a:r>
              <a:rPr lang="zh-CN" altLang="en-US" sz="2400" dirty="0"/>
              <a:t>方式）， 对方若觉得价格合理，自己做不过来时会考虑我们</a:t>
            </a:r>
            <a:endParaRPr lang="en-US" altLang="zh-CN" sz="2400" dirty="0"/>
          </a:p>
          <a:p>
            <a:pPr marL="0" lvl="0" indent="0">
              <a:buNone/>
            </a:pPr>
            <a:endParaRPr lang="en-US" altLang="zh-CN" sz="2400" dirty="0"/>
          </a:p>
          <a:p>
            <a:pPr marL="0" lvl="0" indent="0">
              <a:buNone/>
            </a:pPr>
            <a:r>
              <a:rPr lang="en-US" altLang="zh-CN" dirty="0"/>
              <a:t>----</a:t>
            </a:r>
            <a:r>
              <a:rPr lang="zh-CN" altLang="en-US" dirty="0"/>
              <a:t>问秦大帅</a:t>
            </a:r>
            <a:r>
              <a:rPr lang="en-US" altLang="zh-CN" dirty="0"/>
              <a:t>BLE_CLASSIC(20250820)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03809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F38C530-255B-E21B-188F-B19279214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20250820</a:t>
            </a:r>
            <a:r>
              <a:rPr lang="zh-CN" altLang="en-US" dirty="0"/>
              <a:t>更新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AC21A43-BE74-9AC4-513F-4207C927B1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1 APTIV </a:t>
            </a:r>
            <a:r>
              <a:rPr lang="zh-CN" altLang="en-US" dirty="0"/>
              <a:t>只维护</a:t>
            </a:r>
            <a:r>
              <a:rPr lang="en-US" altLang="zh-CN" dirty="0"/>
              <a:t>native BT, </a:t>
            </a:r>
            <a:r>
              <a:rPr lang="zh-CN" altLang="en-US" dirty="0"/>
              <a:t>如果有客制化需求，秦大帅会基于</a:t>
            </a:r>
            <a:r>
              <a:rPr lang="en-US" altLang="zh-CN" dirty="0"/>
              <a:t>native</a:t>
            </a:r>
            <a:r>
              <a:rPr lang="zh-CN" altLang="en-US" dirty="0"/>
              <a:t>修改</a:t>
            </a:r>
            <a:endParaRPr lang="en-US" altLang="zh-CN" dirty="0"/>
          </a:p>
          <a:p>
            <a:r>
              <a:rPr lang="en-US" altLang="zh-CN" dirty="0"/>
              <a:t>2 maybe </a:t>
            </a:r>
            <a:r>
              <a:rPr lang="zh-CN" altLang="en-US" dirty="0"/>
              <a:t>如果以后有忙不过来的，会联系我们。</a:t>
            </a:r>
            <a:endParaRPr lang="en-US" altLang="zh-CN" dirty="0"/>
          </a:p>
          <a:p>
            <a:r>
              <a:rPr lang="en-US" altLang="zh-CN" dirty="0"/>
              <a:t>3 </a:t>
            </a:r>
            <a:r>
              <a:rPr lang="zh-CN" altLang="en-US" dirty="0"/>
              <a:t>要到负责</a:t>
            </a:r>
            <a:r>
              <a:rPr lang="en-US" altLang="zh-CN" dirty="0"/>
              <a:t>audio</a:t>
            </a:r>
            <a:r>
              <a:rPr lang="zh-CN" altLang="en-US" dirty="0"/>
              <a:t>的同事：</a:t>
            </a:r>
            <a:r>
              <a:rPr lang="en-US" altLang="zh-CN" dirty="0"/>
              <a:t>  </a:t>
            </a:r>
            <a:r>
              <a:rPr lang="zh-CN" altLang="en-US" dirty="0"/>
              <a:t>王磊：</a:t>
            </a:r>
            <a:r>
              <a:rPr lang="en-US" altLang="zh-CN" dirty="0"/>
              <a:t>15724850871</a:t>
            </a:r>
          </a:p>
          <a:p>
            <a:r>
              <a:rPr lang="en-US" altLang="zh-CN"/>
              <a:t>    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2425162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56730</TotalTime>
  <Words>251</Words>
  <Application>Microsoft Office PowerPoint</Application>
  <PresentationFormat>宽屏</PresentationFormat>
  <Paragraphs>34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Custom Design</vt:lpstr>
      <vt:lpstr>Q&amp;A  for APTIV</vt:lpstr>
      <vt:lpstr>PowerPoint 演示文稿</vt:lpstr>
      <vt:lpstr>PowerPoint 演示文稿</vt:lpstr>
      <vt:lpstr>20250820更新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ANW John</cp:lastModifiedBy>
  <cp:revision>5597</cp:revision>
  <dcterms:created xsi:type="dcterms:W3CDTF">2014-11-12T21:47:38Z</dcterms:created>
  <dcterms:modified xsi:type="dcterms:W3CDTF">2025-08-20T08:34:46Z</dcterms:modified>
  <cp:category/>
</cp:coreProperties>
</file>