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076138191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6FC0"/>
    <a:srgbClr val="BBD275"/>
    <a:srgbClr val="2196F3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AF230-A4A1-B534-DBBC-40BE1E4AC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EDE2448-0AE0-497F-7F67-B8ABC957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dirty="0" err="1"/>
              <a:t>ForYou</a:t>
            </a:r>
            <a:r>
              <a:rPr lang="en-US" altLang="zh-TW" dirty="0"/>
              <a:t>/JKC/</a:t>
            </a:r>
            <a:r>
              <a:rPr lang="zh-TW" altLang="en-US" dirty="0"/>
              <a:t>信華 </a:t>
            </a:r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F1FADA-60DC-B4D0-C4F1-32376DC275C9}"/>
              </a:ext>
            </a:extLst>
          </p:cNvPr>
          <p:cNvSpPr txBox="1">
            <a:spLocks/>
          </p:cNvSpPr>
          <p:nvPr/>
        </p:nvSpPr>
        <p:spPr>
          <a:xfrm>
            <a:off x="597371" y="783272"/>
            <a:ext cx="11289829" cy="37835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zh-TW" altLang="en-US" sz="1600" dirty="0"/>
              <a:t>找</a:t>
            </a:r>
            <a:r>
              <a:rPr lang="en-US" altLang="zh-TW" sz="1600" dirty="0"/>
              <a:t>E-lead </a:t>
            </a:r>
            <a:r>
              <a:rPr lang="zh-TW" altLang="en-US" sz="1600" dirty="0"/>
              <a:t>說下他們後續可能會多一點項目從</a:t>
            </a:r>
            <a:r>
              <a:rPr lang="en-US" altLang="zh-TW" sz="1600" dirty="0"/>
              <a:t>China move to TW ,</a:t>
            </a:r>
            <a:r>
              <a:rPr lang="zh-TW" altLang="en-US" sz="1600" dirty="0"/>
              <a:t>讓我們找他們在</a:t>
            </a:r>
            <a:r>
              <a:rPr lang="en-US" altLang="zh-TW" sz="1600" dirty="0"/>
              <a:t>TW </a:t>
            </a:r>
            <a:r>
              <a:rPr lang="zh-TW" altLang="en-US" sz="1600" dirty="0"/>
              <a:t>合作</a:t>
            </a:r>
            <a:r>
              <a:rPr lang="en-US" altLang="zh-TW" sz="1600" dirty="0"/>
              <a:t>tier1.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zh-TW" altLang="en-US" sz="1600" dirty="0"/>
              <a:t>問信華是否知道</a:t>
            </a:r>
            <a:r>
              <a:rPr lang="en-US" altLang="zh-TW" sz="1600" dirty="0"/>
              <a:t>JKC </a:t>
            </a:r>
            <a:r>
              <a:rPr lang="zh-TW" altLang="en-US" sz="1600" dirty="0"/>
              <a:t>後續會把</a:t>
            </a:r>
            <a:r>
              <a:rPr lang="en-US" altLang="zh-TW" sz="1600" dirty="0"/>
              <a:t>China project </a:t>
            </a:r>
            <a:r>
              <a:rPr lang="zh-TW" altLang="en-US" sz="1600" dirty="0"/>
              <a:t>因為關稅關係移到其他地方</a:t>
            </a:r>
            <a:endParaRPr lang="en-US" altLang="zh-TW" sz="160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zh-TW" altLang="en-US" sz="1600" dirty="0"/>
              <a:t>跟</a:t>
            </a:r>
            <a:r>
              <a:rPr lang="en-US" altLang="zh-TW" sz="1600" dirty="0" err="1"/>
              <a:t>ForYou</a:t>
            </a:r>
            <a:r>
              <a:rPr lang="en-US" altLang="zh-TW" sz="1600" dirty="0"/>
              <a:t> </a:t>
            </a:r>
            <a:r>
              <a:rPr lang="zh-TW" altLang="en-US" sz="1600" dirty="0"/>
              <a:t>點一下說</a:t>
            </a:r>
            <a:r>
              <a:rPr lang="en-US" altLang="zh-TW" sz="1600" dirty="0"/>
              <a:t>, JKC </a:t>
            </a:r>
            <a:r>
              <a:rPr lang="zh-TW" altLang="en-US" sz="1600" dirty="0"/>
              <a:t>有跟我們提未來關稅</a:t>
            </a:r>
            <a:r>
              <a:rPr lang="en-US" altLang="zh-TW" sz="1600" dirty="0"/>
              <a:t>issue </a:t>
            </a:r>
            <a:r>
              <a:rPr lang="zh-TW" altLang="en-US" sz="1600" dirty="0"/>
              <a:t>在找新項目時可能會考慮其他地方</a:t>
            </a:r>
            <a:r>
              <a:rPr lang="en-US" altLang="zh-TW" sz="1600" dirty="0">
                <a:solidFill>
                  <a:schemeClr val="dk1"/>
                </a:solidFill>
              </a:rPr>
              <a:t>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2268663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58756</TotalTime>
  <Words>76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ForYou/JKC/信華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5651</cp:revision>
  <dcterms:created xsi:type="dcterms:W3CDTF">2014-11-12T21:47:38Z</dcterms:created>
  <dcterms:modified xsi:type="dcterms:W3CDTF">2025-08-14T01:51:43Z</dcterms:modified>
  <cp:category/>
</cp:coreProperties>
</file>