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48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zh-CN" altLang="en-US" dirty="0"/>
              <a:t>六环</a:t>
            </a:r>
            <a:r>
              <a:rPr lang="zh-TW" altLang="en-US" dirty="0"/>
              <a:t> 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691775"/>
            <a:ext cx="10515164" cy="4744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CN" altLang="en-US" dirty="0"/>
              <a:t>了解当前新供应商是否</a:t>
            </a:r>
            <a:r>
              <a:rPr lang="en-US" altLang="zh-CN" dirty="0"/>
              <a:t>BT</a:t>
            </a:r>
            <a:r>
              <a:rPr lang="zh-CN" altLang="en-US" dirty="0"/>
              <a:t>、</a:t>
            </a:r>
            <a:r>
              <a:rPr lang="en-US" altLang="zh-CN" dirty="0"/>
              <a:t>ECNR</a:t>
            </a:r>
            <a:r>
              <a:rPr lang="zh-CN" altLang="en-US" dirty="0"/>
              <a:t>有痛点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zh-CN" altLang="en-US" dirty="0"/>
              <a:t>了解新平台的规划，是否有自带</a:t>
            </a:r>
            <a:r>
              <a:rPr lang="en-US" altLang="zh-CN" dirty="0"/>
              <a:t>BT</a:t>
            </a:r>
            <a:r>
              <a:rPr lang="zh-CN" altLang="en-US" dirty="0"/>
              <a:t>的平台，基本功能低价的可能机会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en-US" dirty="0"/>
              <a:t>2</a:t>
            </a:r>
            <a:r>
              <a:rPr lang="en-US" altLang="zh-CN" dirty="0"/>
              <a:t>W</a:t>
            </a:r>
            <a:r>
              <a:rPr lang="zh-CN" altLang="en-US" dirty="0"/>
              <a:t>当前的方案和机会点</a:t>
            </a: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B52B636-2E36-28BC-0AE1-295590D8C2A1}"/>
              </a:ext>
            </a:extLst>
          </p:cNvPr>
          <p:cNvSpPr txBox="1"/>
          <p:nvPr/>
        </p:nvSpPr>
        <p:spPr>
          <a:xfrm>
            <a:off x="838419" y="109070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800" dirty="0"/>
              <a:t>找新的合作机会</a:t>
            </a:r>
            <a:r>
              <a:rPr lang="en-US" altLang="zh-TW" sz="2800" dirty="0"/>
              <a:t>:   </a:t>
            </a:r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AA4E3-1B70-53DA-B952-DEA1D4DEC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354A13-827B-DAEA-CF30-8B9A42D4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Strategy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B0523-0A58-A75B-DD28-8F8247D82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523" y="970547"/>
            <a:ext cx="10275060" cy="52070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1800" dirty="0"/>
              <a:t>    </a:t>
            </a:r>
            <a:endParaRPr lang="en-US" altLang="zh-TW" sz="1200" dirty="0"/>
          </a:p>
          <a:p>
            <a:pPr marL="0" lvl="0" indent="0">
              <a:buNone/>
            </a:pPr>
            <a:r>
              <a:rPr lang="en-US" altLang="zh-TW" sz="1800" dirty="0"/>
              <a:t>BT Stack :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不同功能</a:t>
            </a:r>
            <a:r>
              <a:rPr lang="en-US" altLang="zh-TW" sz="1800" dirty="0"/>
              <a:t>/</a:t>
            </a:r>
            <a:r>
              <a:rPr lang="zh-TW" altLang="en-US" sz="1800" dirty="0"/>
              <a:t>價格 包</a:t>
            </a:r>
            <a:r>
              <a:rPr lang="en-US" altLang="zh-TW" sz="1800" dirty="0"/>
              <a:t>module (</a:t>
            </a:r>
            <a:r>
              <a:rPr lang="zh-TW" altLang="en-US" sz="1800" dirty="0"/>
              <a:t>海華</a:t>
            </a:r>
            <a:r>
              <a:rPr lang="en-US" altLang="zh-TW" sz="1800" dirty="0"/>
              <a:t>,FN-Link,</a:t>
            </a:r>
            <a:r>
              <a:rPr lang="zh-TW" altLang="en-US" sz="1800" dirty="0"/>
              <a:t>信華</a:t>
            </a:r>
            <a:r>
              <a:rPr lang="en-US" altLang="zh-TW" sz="1800"/>
              <a:t>)</a:t>
            </a:r>
            <a:r>
              <a:rPr lang="zh-TW" altLang="en-US" sz="1800"/>
              <a:t>去</a:t>
            </a:r>
            <a:r>
              <a:rPr lang="zh-TW" altLang="en-US" sz="1800" dirty="0"/>
              <a:t>談</a:t>
            </a: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    </a:t>
            </a:r>
          </a:p>
          <a:p>
            <a:pPr marL="0" indent="0">
              <a:buNone/>
            </a:pPr>
            <a:r>
              <a:rPr lang="en-US" altLang="zh-TW" sz="1800" dirty="0"/>
              <a:t>ECNR :</a:t>
            </a:r>
          </a:p>
          <a:p>
            <a:pPr marL="0" indent="0">
              <a:buNone/>
            </a:pPr>
            <a:r>
              <a:rPr lang="en-US" altLang="zh-TW" sz="1800" dirty="0"/>
              <a:t>     </a:t>
            </a:r>
            <a:r>
              <a:rPr lang="zh-TW" altLang="en-US" sz="1800" dirty="0"/>
              <a:t> 不須認證版本 </a:t>
            </a:r>
            <a:r>
              <a:rPr lang="en-US" altLang="zh-TW" sz="1800" dirty="0"/>
              <a:t>, </a:t>
            </a:r>
            <a:r>
              <a:rPr lang="zh-TW" altLang="en-US" sz="1800" dirty="0"/>
              <a:t>認證版本 </a:t>
            </a:r>
            <a:r>
              <a:rPr lang="en-US" altLang="zh-TW" sz="1800" dirty="0"/>
              <a:t>approach 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CP/AA : </a:t>
            </a:r>
          </a:p>
          <a:p>
            <a:pPr marL="0" lvl="0" indent="0">
              <a:buNone/>
            </a:pPr>
            <a:r>
              <a:rPr lang="zh-TW" altLang="en-US" sz="1800" dirty="0"/>
              <a:t>   整合方案 </a:t>
            </a:r>
            <a:r>
              <a:rPr lang="en-US" altLang="zh-TW" sz="1800" dirty="0"/>
              <a:t>good price    </a:t>
            </a:r>
          </a:p>
        </p:txBody>
      </p:sp>
    </p:spTree>
    <p:extLst>
      <p:ext uri="{BB962C8B-B14F-4D97-AF65-F5344CB8AC3E}">
        <p14:creationId xmlns:p14="http://schemas.microsoft.com/office/powerpoint/2010/main" val="41560597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56670</TotalTime>
  <Words>93</Words>
  <Application>Microsoft Office PowerPoint</Application>
  <PresentationFormat>寬螢幕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六环 Q&amp;A </vt:lpstr>
      <vt:lpstr>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5574</cp:revision>
  <dcterms:created xsi:type="dcterms:W3CDTF">2014-11-12T21:47:38Z</dcterms:created>
  <dcterms:modified xsi:type="dcterms:W3CDTF">2025-08-12T00:51:56Z</dcterms:modified>
  <cp:category/>
</cp:coreProperties>
</file>