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5"/>
  </p:notesMasterIdLst>
  <p:handoutMasterIdLst>
    <p:handoutMasterId r:id="rId6"/>
  </p:handoutMasterIdLst>
  <p:sldIdLst>
    <p:sldId id="261" r:id="rId2"/>
    <p:sldId id="260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79369" autoAdjust="0"/>
  </p:normalViewPr>
  <p:slideViewPr>
    <p:cSldViewPr snapToGrid="0" snapToObjects="1">
      <p:cViewPr varScale="1">
        <p:scale>
          <a:sx n="55" d="100"/>
          <a:sy n="55" d="100"/>
        </p:scale>
        <p:origin x="1314" y="66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94F28-9710-884D-E5F9-5238C0AB3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1248BB-EAF5-C27C-4B50-9D05A7C5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525" y="215828"/>
            <a:ext cx="8533245" cy="647054"/>
          </a:xfrm>
        </p:spPr>
        <p:txBody>
          <a:bodyPr/>
          <a:lstStyle/>
          <a:p>
            <a:r>
              <a:rPr lang="en-US" altLang="zh-TW" dirty="0"/>
              <a:t>Q&amp;A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D71339-A304-78E4-9217-8C36AB6DA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970547"/>
            <a:ext cx="10515164" cy="52070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2400" dirty="0"/>
              <a:t>ECNR :</a:t>
            </a:r>
          </a:p>
          <a:p>
            <a:pPr marL="0" indent="0">
              <a:buNone/>
            </a:pPr>
            <a:r>
              <a:rPr lang="en-US" altLang="zh-TW" sz="2000" dirty="0"/>
              <a:t>   </a:t>
            </a:r>
            <a:r>
              <a:rPr lang="en-US" altLang="zh-TW" sz="1800" dirty="0"/>
              <a:t>1.</a:t>
            </a:r>
            <a:r>
              <a:rPr lang="zh-CN" altLang="zh-TW" sz="1800" dirty="0"/>
              <a:t>给刘亚博提供含</a:t>
            </a:r>
            <a:r>
              <a:rPr lang="en-GB" altLang="zh-TW" sz="1800" dirty="0"/>
              <a:t>ECNR</a:t>
            </a:r>
            <a:r>
              <a:rPr lang="zh-CN" altLang="zh-TW" sz="1800" dirty="0"/>
              <a:t>的报价</a:t>
            </a:r>
            <a:r>
              <a:rPr lang="en-US" altLang="zh-CN" sz="1800" dirty="0"/>
              <a:t> : Price </a:t>
            </a:r>
            <a:r>
              <a:rPr lang="zh-TW" altLang="en-US" sz="1800" dirty="0"/>
              <a:t>是否區分  </a:t>
            </a:r>
            <a:r>
              <a:rPr lang="en-US" altLang="zh-TW" sz="1800" dirty="0"/>
              <a:t>for BT only  , </a:t>
            </a:r>
            <a:r>
              <a:rPr lang="zh-TW" altLang="en-US" sz="1800" dirty="0"/>
              <a:t>及 </a:t>
            </a:r>
            <a:r>
              <a:rPr lang="en-US" altLang="zh-TW" sz="1800" dirty="0"/>
              <a:t>Full version ? </a:t>
            </a:r>
          </a:p>
          <a:p>
            <a:pPr marL="0" indent="0">
              <a:buNone/>
            </a:pPr>
            <a:r>
              <a:rPr lang="en-US" altLang="zh-TW" sz="1800" dirty="0"/>
              <a:t>            </a:t>
            </a:r>
            <a:r>
              <a:rPr lang="en-US" altLang="zh-TW" sz="1200" dirty="0"/>
              <a:t>// current 8155</a:t>
            </a:r>
            <a:r>
              <a:rPr lang="zh-CN" altLang="zh-TW" sz="1200" dirty="0"/>
              <a:t>的</a:t>
            </a:r>
            <a:r>
              <a:rPr lang="en-US" altLang="zh-TW" sz="1200" dirty="0"/>
              <a:t>VR </a:t>
            </a:r>
            <a:r>
              <a:rPr lang="zh-CN" altLang="zh-TW" sz="1200" dirty="0"/>
              <a:t>是</a:t>
            </a:r>
            <a:r>
              <a:rPr lang="en-US" altLang="zh-TW" sz="1200" dirty="0"/>
              <a:t>DNTC</a:t>
            </a:r>
            <a:r>
              <a:rPr lang="zh-CN" altLang="zh-TW" sz="1200" dirty="0"/>
              <a:t>使用讯飞，</a:t>
            </a:r>
            <a:r>
              <a:rPr lang="en-US" altLang="zh-TW" sz="1200" dirty="0"/>
              <a:t>BT ECNR</a:t>
            </a:r>
            <a:r>
              <a:rPr lang="zh-CN" altLang="zh-TW" sz="1200" dirty="0"/>
              <a:t>使用宇光</a:t>
            </a:r>
            <a:endParaRPr lang="zh-TW" altLang="zh-TW" sz="1200" dirty="0"/>
          </a:p>
          <a:p>
            <a:pPr marL="0" indent="0">
              <a:buNone/>
            </a:pPr>
            <a:r>
              <a:rPr lang="en-US" altLang="zh-TW" sz="1800" dirty="0"/>
              <a:t>   2.  8155  ECNR POC ?</a:t>
            </a:r>
          </a:p>
          <a:p>
            <a:pPr marL="0" lvl="0" indent="0">
              <a:buNone/>
            </a:pPr>
            <a:r>
              <a:rPr lang="en-US" altLang="zh-TW" sz="1800" dirty="0"/>
              <a:t>           </a:t>
            </a:r>
            <a:r>
              <a:rPr lang="en-US" altLang="zh-TW" sz="1200" dirty="0"/>
              <a:t>// 8155 ADSP</a:t>
            </a:r>
            <a:r>
              <a:rPr lang="zh-CN" altLang="zh-TW" sz="1200" dirty="0"/>
              <a:t>放</a:t>
            </a:r>
            <a:r>
              <a:rPr lang="en-US" altLang="zh-TW" sz="1200" dirty="0"/>
              <a:t>ECNR</a:t>
            </a:r>
            <a:r>
              <a:rPr lang="zh-CN" altLang="zh-TW" sz="1200" dirty="0"/>
              <a:t>时，因为还有很多其它音效处理，会产生算力不够音频问题很多，经常会整车无声。</a:t>
            </a:r>
            <a:endParaRPr lang="en-US" altLang="zh-CN" sz="1200" dirty="0"/>
          </a:p>
          <a:p>
            <a:pPr marL="0" lvl="0" indent="0">
              <a:buNone/>
            </a:pPr>
            <a:endParaRPr lang="en-US" altLang="zh-TW" sz="1200" dirty="0"/>
          </a:p>
          <a:p>
            <a:pPr marL="0" lvl="0" indent="0">
              <a:buNone/>
            </a:pPr>
            <a:endParaRPr lang="en-US" altLang="zh-TW" sz="1200" dirty="0"/>
          </a:p>
          <a:p>
            <a:pPr marL="0" lvl="0" indent="0">
              <a:buNone/>
            </a:pPr>
            <a:r>
              <a:rPr lang="en-US" altLang="zh-TW" sz="2400" dirty="0"/>
              <a:t>BT Stack :</a:t>
            </a:r>
          </a:p>
          <a:p>
            <a:pPr marL="0" lvl="0" indent="0">
              <a:buNone/>
            </a:pPr>
            <a:r>
              <a:rPr lang="en-US" altLang="zh-TW" sz="2400" dirty="0"/>
              <a:t>   </a:t>
            </a:r>
            <a:r>
              <a:rPr lang="en-US" altLang="zh-TW" sz="1800" dirty="0"/>
              <a:t>1. DNTC Requirement : Mobile + Smart Glass ( HFP</a:t>
            </a:r>
            <a:r>
              <a:rPr lang="zh-TW" altLang="en-US" sz="1800" dirty="0"/>
              <a:t> </a:t>
            </a:r>
            <a:r>
              <a:rPr lang="en-US" altLang="zh-TW" sz="1800" dirty="0"/>
              <a:t>:</a:t>
            </a:r>
            <a:r>
              <a:rPr lang="zh-TW" altLang="en-US" sz="1800" dirty="0"/>
              <a:t> </a:t>
            </a:r>
            <a:r>
              <a:rPr lang="en-US" altLang="zh-TW" sz="1800" dirty="0"/>
              <a:t>Navi audio , A2DP ?)</a:t>
            </a:r>
          </a:p>
          <a:p>
            <a:pPr marL="0" lvl="0" indent="0">
              <a:buNone/>
            </a:pPr>
            <a:r>
              <a:rPr lang="en-US" altLang="zh-TW" sz="2400" dirty="0"/>
              <a:t>      </a:t>
            </a:r>
            <a:r>
              <a:rPr lang="en-US" altLang="zh-TW" sz="1800" dirty="0"/>
              <a:t>Action :</a:t>
            </a:r>
            <a:r>
              <a:rPr lang="zh-CN" altLang="zh-TW" sz="1800" dirty="0"/>
              <a:t>在</a:t>
            </a:r>
            <a:r>
              <a:rPr lang="en-GB" altLang="zh-TW" sz="1800" dirty="0"/>
              <a:t>N626</a:t>
            </a:r>
            <a:r>
              <a:rPr lang="zh-CN" altLang="zh-TW" sz="1800" dirty="0"/>
              <a:t>上先做</a:t>
            </a:r>
            <a:r>
              <a:rPr lang="en-US" altLang="zh-CN" sz="1800" dirty="0"/>
              <a:t> POC ?</a:t>
            </a:r>
            <a:endParaRPr lang="en-US" altLang="zh-TW" sz="1800" dirty="0"/>
          </a:p>
          <a:p>
            <a:pPr marL="0" lvl="0" indent="0">
              <a:buNone/>
            </a:pPr>
            <a:r>
              <a:rPr lang="en-US" altLang="zh-TW" sz="1600" dirty="0"/>
              <a:t>           Note  :</a:t>
            </a:r>
            <a:r>
              <a:rPr lang="zh-TW" altLang="en-US" sz="1600" dirty="0"/>
              <a:t>透過此 </a:t>
            </a:r>
            <a:r>
              <a:rPr lang="en-US" altLang="zh-TW" sz="1600" dirty="0"/>
              <a:t>POC </a:t>
            </a:r>
            <a:r>
              <a:rPr lang="zh-TW" altLang="en-US" sz="1600" dirty="0"/>
              <a:t>將 </a:t>
            </a:r>
            <a:r>
              <a:rPr lang="en-US" altLang="zh-TW" sz="1600" dirty="0"/>
              <a:t>HS  </a:t>
            </a:r>
            <a:r>
              <a:rPr lang="zh-TW" altLang="en-US" sz="1600" dirty="0"/>
              <a:t>成都 </a:t>
            </a:r>
            <a:r>
              <a:rPr lang="en-US" altLang="zh-TW" sz="1600" dirty="0"/>
              <a:t>, HS </a:t>
            </a:r>
            <a:r>
              <a:rPr lang="zh-TW" altLang="en-US" sz="1600" dirty="0"/>
              <a:t>揚州 </a:t>
            </a:r>
            <a:r>
              <a:rPr lang="en-US" altLang="zh-TW" sz="1600" dirty="0"/>
              <a:t>..</a:t>
            </a:r>
            <a:r>
              <a:rPr lang="zh-TW" altLang="en-US" sz="1600" dirty="0"/>
              <a:t>的 </a:t>
            </a:r>
            <a:r>
              <a:rPr lang="en-US" altLang="zh-TW" sz="1600" dirty="0"/>
              <a:t>contact window </a:t>
            </a:r>
            <a:r>
              <a:rPr lang="zh-TW" altLang="en-US" sz="1600" dirty="0"/>
              <a:t>做聯繫</a:t>
            </a:r>
            <a:endParaRPr lang="en-US" altLang="zh-TW" sz="1600" dirty="0"/>
          </a:p>
          <a:p>
            <a:pPr marL="0" lvl="0" indent="0">
              <a:buNone/>
            </a:pPr>
            <a:endParaRPr lang="en-US" altLang="zh-TW" sz="1600" dirty="0"/>
          </a:p>
          <a:p>
            <a:pPr marL="0" lvl="0" indent="0">
              <a:buNone/>
            </a:pPr>
            <a:r>
              <a:rPr lang="en-US" altLang="zh-TW" sz="2400" dirty="0"/>
              <a:t>HS Contact window &amp; </a:t>
            </a:r>
            <a:r>
              <a:rPr lang="zh-TW" altLang="en-US" sz="2400" dirty="0"/>
              <a:t>職責 重整  </a:t>
            </a:r>
            <a:r>
              <a:rPr lang="en-US" altLang="zh-TW" sz="2400" dirty="0"/>
              <a:t>( Jason )</a:t>
            </a:r>
          </a:p>
          <a:p>
            <a:pPr marL="0" lvl="0" indent="0">
              <a:buNone/>
            </a:pPr>
            <a:r>
              <a:rPr lang="en-US" altLang="zh-TW" sz="2400" dirty="0"/>
              <a:t>  </a:t>
            </a:r>
            <a:r>
              <a:rPr lang="zh-TW" altLang="en-US" sz="1600" dirty="0"/>
              <a:t>成都</a:t>
            </a:r>
            <a:r>
              <a:rPr lang="en-US" altLang="zh-TW" sz="1600" dirty="0"/>
              <a:t>:</a:t>
            </a:r>
            <a:r>
              <a:rPr lang="zh-CN" altLang="zh-TW" sz="1600" dirty="0"/>
              <a:t>张良志，赵江，刘亚博，唐成</a:t>
            </a:r>
            <a:r>
              <a:rPr lang="en-US" altLang="zh-TW" sz="1600" dirty="0"/>
              <a:t>(***)</a:t>
            </a:r>
            <a:r>
              <a:rPr lang="zh-CN" altLang="zh-TW" sz="1600" dirty="0"/>
              <a:t>，高松</a:t>
            </a:r>
            <a:endParaRPr lang="en-US" altLang="zh-CN" sz="1600" dirty="0"/>
          </a:p>
          <a:p>
            <a:pPr marL="0" lvl="0" indent="0">
              <a:buNone/>
            </a:pPr>
            <a:r>
              <a:rPr lang="en-US" altLang="zh-TW" sz="1600" dirty="0"/>
              <a:t>   </a:t>
            </a:r>
            <a:r>
              <a:rPr lang="zh-TW" altLang="en-US" sz="1600" dirty="0"/>
              <a:t>南山</a:t>
            </a:r>
            <a:r>
              <a:rPr lang="en-US" altLang="zh-TW" sz="1600" dirty="0"/>
              <a:t>:</a:t>
            </a:r>
          </a:p>
          <a:p>
            <a:pPr marL="0" lvl="0" indent="0">
              <a:buNone/>
            </a:pPr>
            <a:r>
              <a:rPr lang="en-US" altLang="zh-TW" sz="1600" dirty="0"/>
              <a:t>   </a:t>
            </a:r>
            <a:r>
              <a:rPr lang="zh-TW" altLang="en-US" sz="1600" dirty="0"/>
              <a:t>揚州</a:t>
            </a:r>
            <a:r>
              <a:rPr lang="en-US" altLang="zh-TW" sz="1600" dirty="0"/>
              <a:t>:</a:t>
            </a:r>
          </a:p>
          <a:p>
            <a:pPr marL="0" lvl="0" indent="0">
              <a:buNone/>
            </a:pPr>
            <a:r>
              <a:rPr lang="en-US" altLang="zh-TW" sz="1600" dirty="0"/>
              <a:t>   …….</a:t>
            </a:r>
          </a:p>
        </p:txBody>
      </p:sp>
    </p:spTree>
    <p:extLst>
      <p:ext uri="{BB962C8B-B14F-4D97-AF65-F5344CB8AC3E}">
        <p14:creationId xmlns:p14="http://schemas.microsoft.com/office/powerpoint/2010/main" val="3348297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4D8A84-2FA2-29DE-A7AE-7BF43DF32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525" y="215828"/>
            <a:ext cx="8533245" cy="647054"/>
          </a:xfrm>
        </p:spPr>
        <p:txBody>
          <a:bodyPr/>
          <a:lstStyle/>
          <a:p>
            <a:r>
              <a:rPr lang="en-US" altLang="zh-TW" dirty="0"/>
              <a:t>Q&amp;A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64D3BB-F26C-8071-8635-BF4F5E92C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Other:</a:t>
            </a:r>
          </a:p>
          <a:p>
            <a:pPr marL="0" indent="0">
              <a:buNone/>
            </a:pPr>
            <a:r>
              <a:rPr lang="en-US" altLang="zh-TW" sz="2000" dirty="0"/>
              <a:t>        1.</a:t>
            </a:r>
            <a:r>
              <a:rPr lang="zh-CN" altLang="zh-TW" sz="2000" dirty="0"/>
              <a:t>宇光背景调查：都提供哪些</a:t>
            </a:r>
            <a:r>
              <a:rPr lang="en-GB" altLang="zh-TW" sz="2000" dirty="0"/>
              <a:t>audio </a:t>
            </a:r>
            <a:r>
              <a:rPr lang="zh-CN" altLang="zh-TW" sz="2000" dirty="0"/>
              <a:t>产品（</a:t>
            </a:r>
            <a:r>
              <a:rPr lang="en-GB" altLang="zh-TW" sz="2000" dirty="0"/>
              <a:t>ECNR, VR…..</a:t>
            </a:r>
            <a:r>
              <a:rPr lang="zh-CN" altLang="zh-TW" sz="2000" dirty="0"/>
              <a:t>）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CN" sz="2000" dirty="0"/>
              <a:t>        2.</a:t>
            </a:r>
            <a:r>
              <a:rPr lang="zh-CN" altLang="zh-TW" sz="2000" dirty="0"/>
              <a:t>美加背景调查</a:t>
            </a:r>
            <a:r>
              <a:rPr lang="en-US" altLang="zh-CN" sz="2000" dirty="0"/>
              <a:t>?   // </a:t>
            </a:r>
            <a:r>
              <a:rPr lang="zh-CN" altLang="zh-TW" sz="2000" dirty="0"/>
              <a:t>是</a:t>
            </a:r>
            <a:r>
              <a:rPr lang="en-US" altLang="zh-TW" sz="2000" dirty="0"/>
              <a:t>DNTC</a:t>
            </a:r>
            <a:r>
              <a:rPr lang="zh-CN" altLang="zh-TW" sz="2000" dirty="0"/>
              <a:t>另一个</a:t>
            </a:r>
            <a:r>
              <a:rPr lang="en-US" altLang="zh-TW" sz="2000" dirty="0"/>
              <a:t>tier 1</a:t>
            </a:r>
            <a:endParaRPr lang="zh-TW" altLang="zh-TW" sz="2000" dirty="0"/>
          </a:p>
          <a:p>
            <a:pPr marL="0" indent="0">
              <a:buNone/>
            </a:pPr>
            <a:endParaRPr lang="en-US" altLang="zh-TW" sz="2000" dirty="0"/>
          </a:p>
        </p:txBody>
      </p:sp>
    </p:spTree>
    <p:extLst>
      <p:ext uri="{BB962C8B-B14F-4D97-AF65-F5344CB8AC3E}">
        <p14:creationId xmlns:p14="http://schemas.microsoft.com/office/powerpoint/2010/main" val="1603808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AA4E3-1B70-53DA-B952-DEA1D4DEC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354A13-827B-DAEA-CF30-8B9A42D45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525" y="215828"/>
            <a:ext cx="8533245" cy="647054"/>
          </a:xfrm>
        </p:spPr>
        <p:txBody>
          <a:bodyPr/>
          <a:lstStyle/>
          <a:p>
            <a:r>
              <a:rPr lang="en-US" altLang="zh-TW" dirty="0"/>
              <a:t> Strategy 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BB0523-0A58-A75B-DD28-8F8247D82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523" y="970547"/>
            <a:ext cx="10275060" cy="520705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TW" sz="1800" dirty="0"/>
              <a:t>    </a:t>
            </a:r>
            <a:endParaRPr lang="en-US" altLang="zh-TW" sz="1200" dirty="0"/>
          </a:p>
          <a:p>
            <a:pPr marL="0" lvl="0" indent="0">
              <a:buNone/>
            </a:pPr>
            <a:r>
              <a:rPr lang="en-US" altLang="zh-TW" sz="1800" dirty="0"/>
              <a:t>BT Stack :</a:t>
            </a:r>
          </a:p>
          <a:p>
            <a:pPr marL="0" lvl="0" indent="0">
              <a:buNone/>
            </a:pPr>
            <a:r>
              <a:rPr lang="en-US" altLang="zh-TW" sz="1800" dirty="0"/>
              <a:t>   </a:t>
            </a:r>
            <a:r>
              <a:rPr lang="zh-TW" altLang="en-US" sz="1800" dirty="0"/>
              <a:t> 找俞總談不同功能</a:t>
            </a:r>
            <a:r>
              <a:rPr lang="en-US" altLang="zh-TW" sz="1800" dirty="0"/>
              <a:t>/</a:t>
            </a:r>
            <a:r>
              <a:rPr lang="zh-TW" altLang="en-US" sz="1800" dirty="0"/>
              <a:t>價格 </a:t>
            </a:r>
            <a:endParaRPr lang="en-US" altLang="zh-TW" sz="1800" dirty="0"/>
          </a:p>
          <a:p>
            <a:pPr marL="0" lvl="0" indent="0">
              <a:buNone/>
            </a:pPr>
            <a:r>
              <a:rPr lang="en-US" altLang="zh-TW" sz="1800" dirty="0"/>
              <a:t>    </a:t>
            </a:r>
            <a:r>
              <a:rPr lang="zh-TW" altLang="en-US" sz="1800" dirty="0"/>
              <a:t>孫俊先談</a:t>
            </a:r>
            <a:r>
              <a:rPr lang="en-US" altLang="zh-TW" sz="1800" dirty="0"/>
              <a:t>?</a:t>
            </a:r>
          </a:p>
          <a:p>
            <a:pPr marL="0" lvl="0" indent="0">
              <a:buNone/>
            </a:pPr>
            <a:endParaRPr lang="en-US" altLang="zh-TW" sz="1800" dirty="0"/>
          </a:p>
          <a:p>
            <a:pPr marL="0" indent="0">
              <a:buNone/>
            </a:pPr>
            <a:r>
              <a:rPr lang="en-US" altLang="zh-TW" sz="1800" dirty="0"/>
              <a:t>ECNR :</a:t>
            </a:r>
          </a:p>
          <a:p>
            <a:pPr marL="0" indent="0">
              <a:buNone/>
            </a:pPr>
            <a:r>
              <a:rPr lang="en-US" altLang="zh-TW" sz="1800" dirty="0"/>
              <a:t>     </a:t>
            </a:r>
            <a:r>
              <a:rPr lang="zh-TW" altLang="en-US" sz="1800" dirty="0"/>
              <a:t> 不須認證版本 </a:t>
            </a:r>
            <a:r>
              <a:rPr lang="en-US" altLang="zh-TW" sz="1800" dirty="0"/>
              <a:t>, </a:t>
            </a:r>
            <a:r>
              <a:rPr lang="zh-TW" altLang="en-US" sz="1800" dirty="0"/>
              <a:t>認證版本 </a:t>
            </a:r>
            <a:r>
              <a:rPr lang="en-US" altLang="zh-TW" sz="1800" dirty="0"/>
              <a:t> </a:t>
            </a:r>
          </a:p>
          <a:p>
            <a:pPr marL="0" lvl="0" indent="0">
              <a:buNone/>
            </a:pPr>
            <a:endParaRPr lang="en-US" altLang="zh-TW" sz="1800" dirty="0"/>
          </a:p>
          <a:p>
            <a:pPr marL="0" lvl="0" indent="0">
              <a:buNone/>
            </a:pPr>
            <a:r>
              <a:rPr lang="zh-TW" altLang="en-US" sz="1800" dirty="0"/>
              <a:t>   </a:t>
            </a:r>
            <a:r>
              <a:rPr lang="en-US" altLang="zh-TW" sz="1800" dirty="0"/>
              <a:t>note:  </a:t>
            </a:r>
            <a:r>
              <a:rPr lang="zh-TW" altLang="en-US" sz="1800" dirty="0"/>
              <a:t>部份打包 </a:t>
            </a:r>
            <a:r>
              <a:rPr lang="en-US" altLang="zh-TW" sz="1800" dirty="0"/>
              <a:t>,end -meeting </a:t>
            </a:r>
          </a:p>
          <a:p>
            <a:pPr marL="0" lvl="0" indent="0">
              <a:buNone/>
            </a:pPr>
            <a:r>
              <a:rPr lang="zh-TW" altLang="en-US" sz="1800" dirty="0"/>
              <a:t>              年降議題 </a:t>
            </a:r>
            <a:r>
              <a:rPr lang="en-US" altLang="zh-TW" sz="1800" dirty="0"/>
              <a:t>one time </a:t>
            </a:r>
          </a:p>
          <a:p>
            <a:pPr marL="0" lvl="0" indent="0">
              <a:buNone/>
            </a:pPr>
            <a:endParaRPr lang="en-US" altLang="zh-TW" sz="1800" dirty="0"/>
          </a:p>
          <a:p>
            <a:pPr marL="0" lvl="0" indent="0">
              <a:buNone/>
            </a:pPr>
            <a:r>
              <a:rPr lang="en-US" altLang="zh-TW" sz="1800" dirty="0"/>
              <a:t>CP/AA : </a:t>
            </a:r>
          </a:p>
          <a:p>
            <a:pPr marL="0" lvl="0" indent="0">
              <a:buNone/>
            </a:pPr>
            <a:r>
              <a:rPr lang="en-US" altLang="zh-TW" sz="1800" dirty="0"/>
              <a:t>      </a:t>
            </a:r>
            <a:r>
              <a:rPr lang="zh-TW" altLang="en-US" sz="1800" dirty="0"/>
              <a:t>整合</a:t>
            </a:r>
            <a:r>
              <a:rPr lang="en-US" altLang="zh-TW" sz="1800" dirty="0"/>
              <a:t>good price </a:t>
            </a:r>
          </a:p>
          <a:p>
            <a:pPr marL="0" lvl="0" indent="0">
              <a:buNone/>
            </a:pPr>
            <a:r>
              <a:rPr lang="en-US" altLang="zh-TW" sz="18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15605971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56999</TotalTime>
  <Words>256</Words>
  <Application>Microsoft Office PowerPoint</Application>
  <PresentationFormat>寬螢幕</PresentationFormat>
  <Paragraphs>37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Custom Design</vt:lpstr>
      <vt:lpstr>Q&amp;A</vt:lpstr>
      <vt:lpstr>Q&amp;A</vt:lpstr>
      <vt:lpstr> Strategy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5593</cp:revision>
  <dcterms:created xsi:type="dcterms:W3CDTF">2014-11-12T21:47:38Z</dcterms:created>
  <dcterms:modified xsi:type="dcterms:W3CDTF">2025-08-12T05:28:58Z</dcterms:modified>
  <cp:category/>
</cp:coreProperties>
</file>