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268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AA4E3-1B70-53DA-B952-DEA1D4DEC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354A13-827B-DAEA-CF30-8B9A42D4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 err="1"/>
              <a:t>Desay</a:t>
            </a:r>
            <a:r>
              <a:rPr lang="en-US" altLang="zh-TW" dirty="0"/>
              <a:t> - Strategy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BB0523-0A58-A75B-DD28-8F8247D82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523" y="970547"/>
            <a:ext cx="10275060" cy="52070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1800" dirty="0"/>
              <a:t>    </a:t>
            </a:r>
            <a:endParaRPr lang="en-US" altLang="zh-TW" sz="1200" dirty="0"/>
          </a:p>
          <a:p>
            <a:pPr marL="0" lvl="0" indent="0">
              <a:buNone/>
            </a:pPr>
            <a:r>
              <a:rPr lang="en-US" altLang="zh-TW" sz="1800" dirty="0"/>
              <a:t>BT Stack :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  <a:r>
              <a:rPr lang="zh-TW" altLang="en-US" sz="1800" dirty="0"/>
              <a:t> 找不同部門去談</a:t>
            </a: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    </a:t>
            </a:r>
          </a:p>
          <a:p>
            <a:pPr marL="0" indent="0">
              <a:buNone/>
            </a:pPr>
            <a:r>
              <a:rPr lang="en-US" altLang="zh-TW" sz="1800" dirty="0"/>
              <a:t>ECNR :</a:t>
            </a:r>
          </a:p>
          <a:p>
            <a:pPr marL="0" indent="0">
              <a:buNone/>
            </a:pPr>
            <a:r>
              <a:rPr lang="en-US" altLang="zh-TW" sz="1800" dirty="0"/>
              <a:t>     </a:t>
            </a:r>
            <a:r>
              <a:rPr lang="zh-TW" altLang="en-US" sz="1800" dirty="0"/>
              <a:t> 不須認證版本 </a:t>
            </a:r>
            <a:r>
              <a:rPr lang="en-US" altLang="zh-TW" sz="1800" dirty="0"/>
              <a:t>, </a:t>
            </a:r>
            <a:r>
              <a:rPr lang="zh-TW" altLang="en-US" sz="1800" dirty="0"/>
              <a:t>認證版本 </a:t>
            </a:r>
            <a:r>
              <a:rPr lang="en-US" altLang="zh-TW" sz="1800" dirty="0"/>
              <a:t>approach </a:t>
            </a:r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CP/AA : </a:t>
            </a:r>
          </a:p>
          <a:p>
            <a:pPr marL="0" lvl="0" indent="0">
              <a:buNone/>
            </a:pPr>
            <a:r>
              <a:rPr lang="en-US" altLang="zh-TW" sz="1800" dirty="0"/>
              <a:t>      New CP spec. 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560597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57189</TotalTime>
  <Words>35</Words>
  <Application>Microsoft Office PowerPoint</Application>
  <PresentationFormat>寬螢幕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Desay - Strategy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5597</cp:revision>
  <dcterms:created xsi:type="dcterms:W3CDTF">2014-11-12T21:47:38Z</dcterms:created>
  <dcterms:modified xsi:type="dcterms:W3CDTF">2025-08-12T00:50:08Z</dcterms:modified>
  <cp:category/>
</cp:coreProperties>
</file>