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58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94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8/11/2025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EBC42D-CCD8-88EE-9362-7E5B01BDB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421425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dirty="0"/>
              <a:t>Q&amp;A</a:t>
            </a:r>
            <a:r>
              <a:rPr lang="zh-TW" altLang="en-US" dirty="0"/>
              <a:t>  </a:t>
            </a:r>
            <a:r>
              <a:rPr lang="en-US" altLang="zh-CN" dirty="0"/>
              <a:t>for ECARX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E0746A-21CE-0073-8CAE-DF8E83F2B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757" y="1078625"/>
            <a:ext cx="10515164" cy="4744800"/>
          </a:xfrm>
        </p:spPr>
        <p:txBody>
          <a:bodyPr>
            <a:normAutofit/>
          </a:bodyPr>
          <a:lstStyle/>
          <a:p>
            <a:pPr marL="876300" lvl="1" indent="-514350">
              <a:buFont typeface="+mj-lt"/>
              <a:buAutoNum type="arabicPeriod"/>
            </a:pPr>
            <a:endParaRPr lang="en-US" dirty="0"/>
          </a:p>
          <a:p>
            <a:r>
              <a:rPr lang="en-US" dirty="0"/>
              <a:t>1 </a:t>
            </a:r>
            <a:r>
              <a:rPr lang="zh-CN" altLang="en-US" dirty="0"/>
              <a:t>联系人及联系方式</a:t>
            </a:r>
            <a:endParaRPr lang="en-US" altLang="zh-CN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 ECNR </a:t>
            </a:r>
            <a:r>
              <a:rPr lang="zh-CN" altLang="en-US" dirty="0"/>
              <a:t>目前使用赛纶斯，成本较高，有降本需求</a:t>
            </a:r>
            <a:r>
              <a:rPr lang="en-US" altLang="zh-CN" dirty="0"/>
              <a:t>.  </a:t>
            </a:r>
            <a:r>
              <a:rPr lang="zh-CN" altLang="en-US" dirty="0"/>
              <a:t>提供</a:t>
            </a:r>
            <a:r>
              <a:rPr lang="en-US" altLang="zh-CN" dirty="0"/>
              <a:t>ECNR</a:t>
            </a:r>
            <a:r>
              <a:rPr lang="zh-CN" altLang="en-US" dirty="0"/>
              <a:t>报价</a:t>
            </a:r>
            <a:endParaRPr lang="en-US" altLang="zh-CN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3 </a:t>
            </a:r>
            <a:r>
              <a:rPr lang="zh-CN" altLang="en-US" dirty="0"/>
              <a:t>有使用</a:t>
            </a:r>
            <a:r>
              <a:rPr lang="en-US" altLang="zh-CN" dirty="0" err="1"/>
              <a:t>murata</a:t>
            </a:r>
            <a:r>
              <a:rPr lang="en-US" altLang="zh-CN" dirty="0"/>
              <a:t>, </a:t>
            </a:r>
            <a:r>
              <a:rPr lang="zh-CN" altLang="en-US" dirty="0"/>
              <a:t>海华</a:t>
            </a:r>
            <a:r>
              <a:rPr lang="en-US" altLang="zh-CN" dirty="0" err="1"/>
              <a:t>moudle</a:t>
            </a:r>
            <a:r>
              <a:rPr lang="en-US" altLang="zh-CN" dirty="0"/>
              <a:t>, </a:t>
            </a:r>
            <a:r>
              <a:rPr lang="zh-CN" altLang="en-US" dirty="0"/>
              <a:t>低端产品，</a:t>
            </a:r>
            <a:r>
              <a:rPr lang="en-US" altLang="zh-CN" dirty="0"/>
              <a:t>BT stack</a:t>
            </a:r>
            <a:r>
              <a:rPr lang="zh-CN" altLang="en-US" dirty="0"/>
              <a:t>为高通自带</a:t>
            </a:r>
            <a:r>
              <a:rPr lang="en-US" dirty="0"/>
              <a:t>  . </a:t>
            </a:r>
            <a:r>
              <a:rPr lang="zh-CN" altLang="en-US" dirty="0"/>
              <a:t>可以偿试报</a:t>
            </a:r>
            <a:r>
              <a:rPr lang="en-US" altLang="zh-CN" dirty="0"/>
              <a:t>BT+ECNR</a:t>
            </a:r>
            <a:r>
              <a:rPr lang="zh-CN" altLang="en-US" dirty="0"/>
              <a:t>价格。 一方可以从</a:t>
            </a:r>
            <a:r>
              <a:rPr lang="en-US" altLang="zh-CN" dirty="0"/>
              <a:t>ECNR</a:t>
            </a:r>
            <a:r>
              <a:rPr lang="zh-CN" altLang="en-US" dirty="0"/>
              <a:t>方面降本，一方面可以支持</a:t>
            </a:r>
            <a:r>
              <a:rPr lang="en-US" altLang="zh-CN" dirty="0"/>
              <a:t>BT</a:t>
            </a:r>
            <a:r>
              <a:rPr lang="zh-CN" altLang="en-US" dirty="0"/>
              <a:t>客制化。</a:t>
            </a:r>
            <a:endParaRPr lang="en-US" altLang="zh-CN" dirty="0"/>
          </a:p>
          <a:p>
            <a:endParaRPr lang="en-US" dirty="0"/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530DB09D-B394-5C98-9742-F3BD23533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520321"/>
              </p:ext>
            </p:extLst>
          </p:nvPr>
        </p:nvGraphicFramePr>
        <p:xfrm>
          <a:off x="1762471" y="1945640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3154282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5931447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218538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5253121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联系人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手机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邮件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职责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9819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099316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F98EEB51-82B2-83AC-FEA0-DEAFE4E94D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499825"/>
              </p:ext>
            </p:extLst>
          </p:nvPr>
        </p:nvGraphicFramePr>
        <p:xfrm>
          <a:off x="1762471" y="3302626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54485305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5884757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ECNR </a:t>
                      </a:r>
                      <a:r>
                        <a:rPr lang="zh-CN" altLang="en-US" sz="1600" dirty="0"/>
                        <a:t>价格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/>
                        <a:t>包含项目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139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BT, CP, SIRI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852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239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94F28-9710-884D-E5F9-5238C0AB3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1248BB-EAF5-C27C-4B50-9D05A7C5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525" y="215828"/>
            <a:ext cx="8533245" cy="647054"/>
          </a:xfrm>
        </p:spPr>
        <p:txBody>
          <a:bodyPr/>
          <a:lstStyle/>
          <a:p>
            <a:r>
              <a:rPr lang="en-US" altLang="zh-TW" dirty="0"/>
              <a:t>Strategy for </a:t>
            </a:r>
            <a:r>
              <a:rPr lang="en-US" altLang="zh-CN" dirty="0"/>
              <a:t> </a:t>
            </a:r>
            <a:r>
              <a:rPr lang="en-US" altLang="zh-TW" dirty="0"/>
              <a:t>ECAR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7D71339-A304-78E4-9217-8C36AB6DA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970547"/>
            <a:ext cx="10515164" cy="329665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zh-TW" sz="2400" dirty="0"/>
              <a:t>BT Stack :</a:t>
            </a:r>
          </a:p>
          <a:p>
            <a:pPr marL="0" lvl="0" indent="0">
              <a:buNone/>
            </a:pPr>
            <a:r>
              <a:rPr lang="en-US" altLang="zh-TW" sz="2400" dirty="0"/>
              <a:t>   </a:t>
            </a:r>
            <a:r>
              <a:rPr lang="en-US" altLang="zh-TW" sz="1800" dirty="0"/>
              <a:t>1. </a:t>
            </a:r>
            <a:r>
              <a:rPr lang="zh-TW" altLang="en-US" sz="1800" dirty="0"/>
              <a:t> </a:t>
            </a:r>
            <a:r>
              <a:rPr lang="en-US" altLang="zh-TW" sz="1800" dirty="0"/>
              <a:t>Native </a:t>
            </a:r>
            <a:r>
              <a:rPr lang="zh-TW" altLang="en-US" sz="1800" dirty="0"/>
              <a:t>維護</a:t>
            </a:r>
            <a:r>
              <a:rPr lang="en-US" altLang="zh-TW" sz="1800" dirty="0"/>
              <a:t> , API </a:t>
            </a:r>
            <a:r>
              <a:rPr lang="zh-TW" altLang="en-US" sz="1800" dirty="0"/>
              <a:t>兼容</a:t>
            </a:r>
            <a:r>
              <a:rPr lang="en-US" altLang="zh-TW" sz="1800" dirty="0"/>
              <a:t>, </a:t>
            </a:r>
            <a:r>
              <a:rPr lang="zh-TW" altLang="en-US" sz="1800" dirty="0"/>
              <a:t> </a:t>
            </a:r>
            <a:r>
              <a:rPr lang="en-US" altLang="zh-TW" sz="1800" dirty="0"/>
              <a:t>common or +</a:t>
            </a:r>
            <a:r>
              <a:rPr lang="zh-TW" altLang="en-US" sz="1800" dirty="0"/>
              <a:t> </a:t>
            </a:r>
            <a:r>
              <a:rPr lang="en-US" altLang="zh-TW" sz="1800" dirty="0"/>
              <a:t>Extend , A&amp;W </a:t>
            </a:r>
            <a:r>
              <a:rPr lang="en-US" altLang="zh-TW" sz="1200" dirty="0"/>
              <a:t> ?</a:t>
            </a:r>
          </a:p>
          <a:p>
            <a:pPr marL="0" lvl="0" indent="0">
              <a:buNone/>
            </a:pPr>
            <a:r>
              <a:rPr lang="zh-TW" altLang="en-US" sz="1800" dirty="0"/>
              <a:t>    </a:t>
            </a:r>
            <a:r>
              <a:rPr lang="en-US" altLang="zh-TW" sz="1800" dirty="0"/>
              <a:t>2. module :</a:t>
            </a:r>
            <a:r>
              <a:rPr lang="zh-TW" altLang="en-US" sz="1800" dirty="0"/>
              <a:t>海華 </a:t>
            </a:r>
            <a:r>
              <a:rPr lang="en-US" altLang="zh-TW" sz="1800" dirty="0"/>
              <a:t>, Murata </a:t>
            </a:r>
            <a:endParaRPr lang="zh-TW" altLang="zh-TW" sz="1800" dirty="0"/>
          </a:p>
          <a:p>
            <a:pPr marL="0" lvl="0" indent="0">
              <a:buNone/>
            </a:pPr>
            <a:endParaRPr lang="en-US" altLang="zh-TW" sz="1800" dirty="0"/>
          </a:p>
          <a:p>
            <a:pPr marL="0" indent="0">
              <a:buNone/>
            </a:pPr>
            <a:r>
              <a:rPr lang="en-US" altLang="zh-TW" sz="2400" dirty="0"/>
              <a:t>ECNR :</a:t>
            </a:r>
          </a:p>
          <a:p>
            <a:pPr marL="0" lvl="0" indent="0">
              <a:buNone/>
            </a:pPr>
            <a:r>
              <a:rPr lang="zh-TW" altLang="en-US" sz="1800" dirty="0"/>
              <a:t>   </a:t>
            </a:r>
            <a:r>
              <a:rPr lang="en-US" altLang="zh-TW" sz="1800" dirty="0"/>
              <a:t>1.</a:t>
            </a:r>
            <a:r>
              <a:rPr lang="en-US" altLang="zh-CN" sz="1800" dirty="0"/>
              <a:t>A&amp;W ECNR + VR (</a:t>
            </a:r>
            <a:r>
              <a:rPr lang="zh-TW" altLang="en-US" sz="1800" dirty="0"/>
              <a:t>賽微</a:t>
            </a:r>
            <a:r>
              <a:rPr lang="en-US" altLang="zh-TW" sz="1800" dirty="0"/>
              <a:t>) ,Rubidium </a:t>
            </a:r>
          </a:p>
          <a:p>
            <a:pPr marL="0" lvl="0" indent="0">
              <a:buNone/>
            </a:pPr>
            <a:r>
              <a:rPr lang="en-US" altLang="zh-TW" sz="1800" dirty="0"/>
              <a:t>      </a:t>
            </a:r>
            <a:r>
              <a:rPr lang="zh-TW" altLang="en-US" sz="1800" dirty="0"/>
              <a:t>認證 </a:t>
            </a:r>
            <a:r>
              <a:rPr lang="en-US" altLang="zh-TW" sz="1800" dirty="0"/>
              <a:t>or </a:t>
            </a:r>
            <a:r>
              <a:rPr lang="zh-TW" altLang="en-US" sz="1800" dirty="0"/>
              <a:t>不需要認證</a:t>
            </a:r>
            <a:endParaRPr lang="en-US" altLang="zh-TW" sz="1800" dirty="0"/>
          </a:p>
          <a:p>
            <a:pPr marL="0" lvl="0" indent="0">
              <a:buNone/>
            </a:pPr>
            <a:endParaRPr lang="en-US" altLang="zh-TW" sz="1800" dirty="0"/>
          </a:p>
          <a:p>
            <a:pPr marL="0" lvl="0" indent="0">
              <a:buNone/>
            </a:pPr>
            <a:r>
              <a:rPr lang="en-US" altLang="zh-TW" sz="2400" dirty="0"/>
              <a:t>CP/AA : </a:t>
            </a:r>
            <a:r>
              <a:rPr lang="zh-TW" altLang="en-US" sz="2400" dirty="0"/>
              <a:t>進一步</a:t>
            </a:r>
            <a:r>
              <a:rPr lang="en-US" altLang="zh-TW" sz="2400" dirty="0"/>
              <a:t>approach </a:t>
            </a:r>
            <a:endParaRPr lang="zh-TW" altLang="zh-TW" sz="2400" dirty="0"/>
          </a:p>
        </p:txBody>
      </p:sp>
    </p:spTree>
    <p:extLst>
      <p:ext uri="{BB962C8B-B14F-4D97-AF65-F5344CB8AC3E}">
        <p14:creationId xmlns:p14="http://schemas.microsoft.com/office/powerpoint/2010/main" val="334829773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57100</TotalTime>
  <Words>149</Words>
  <Application>Microsoft Office PowerPoint</Application>
  <PresentationFormat>寬螢幕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Q&amp;A  for ECARX</vt:lpstr>
      <vt:lpstr>Strategy for  ECAR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5580</cp:revision>
  <dcterms:created xsi:type="dcterms:W3CDTF">2014-11-12T21:47:38Z</dcterms:created>
  <dcterms:modified xsi:type="dcterms:W3CDTF">2025-08-11T08:01:54Z</dcterms:modified>
  <cp:category/>
</cp:coreProperties>
</file>