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076138197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4" d="100"/>
          <a:sy n="74" d="100"/>
        </p:scale>
        <p:origin x="588" y="72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Q&amp;A</a:t>
            </a:r>
            <a:r>
              <a:rPr lang="zh-TW" altLang="en-US" dirty="0"/>
              <a:t>  </a:t>
            </a:r>
            <a:r>
              <a:rPr lang="en-US" altLang="zh-CN" dirty="0"/>
              <a:t>for Bosch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319" y="1137343"/>
            <a:ext cx="10515164" cy="4744800"/>
          </a:xfrm>
        </p:spPr>
        <p:txBody>
          <a:bodyPr>
            <a:normAutofit/>
          </a:bodyPr>
          <a:lstStyle/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1 </a:t>
            </a:r>
            <a:r>
              <a:rPr lang="zh-CN" altLang="en-US" dirty="0"/>
              <a:t>联系人及联系方式</a:t>
            </a:r>
            <a:endParaRPr lang="en-US" altLang="zh-CN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 </a:t>
            </a:r>
            <a:r>
              <a:rPr lang="zh-CN" altLang="en-US" dirty="0"/>
              <a:t>跟采沟通，把软件纳入供应商</a:t>
            </a:r>
            <a:endParaRPr lang="en-US" dirty="0"/>
          </a:p>
          <a:p>
            <a:r>
              <a:rPr lang="en-US" dirty="0"/>
              <a:t>3 </a:t>
            </a:r>
            <a:r>
              <a:rPr lang="en-US" altLang="zh-CN" dirty="0"/>
              <a:t>BOSCH</a:t>
            </a:r>
            <a:r>
              <a:rPr lang="zh-CN" altLang="en-US" dirty="0"/>
              <a:t>做的</a:t>
            </a:r>
            <a:r>
              <a:rPr lang="en-US" altLang="zh-CN" dirty="0"/>
              <a:t>CP</a:t>
            </a:r>
            <a:r>
              <a:rPr lang="zh-CN" altLang="en-US" dirty="0"/>
              <a:t>质量不好，怎样争取在某个项目里</a:t>
            </a:r>
            <a:r>
              <a:rPr lang="en-US" altLang="zh-CN" dirty="0"/>
              <a:t>porting</a:t>
            </a:r>
            <a:r>
              <a:rPr lang="zh-CN" altLang="en-US" dirty="0"/>
              <a:t>我们的</a:t>
            </a:r>
            <a:r>
              <a:rPr lang="en-US" altLang="zh-CN" dirty="0"/>
              <a:t>CP</a:t>
            </a:r>
          </a:p>
          <a:p>
            <a:r>
              <a:rPr lang="en-US" altLang="zh-CN" dirty="0"/>
              <a:t>4 </a:t>
            </a:r>
            <a:r>
              <a:rPr lang="zh-CN" altLang="en-US" dirty="0"/>
              <a:t>李磊磊不负责</a:t>
            </a:r>
            <a:r>
              <a:rPr lang="en-US" altLang="zh-CN" dirty="0"/>
              <a:t>AUDIO</a:t>
            </a:r>
            <a:r>
              <a:rPr lang="zh-CN" altLang="en-US" dirty="0"/>
              <a:t>部分，通过什么渠道能与</a:t>
            </a:r>
            <a:r>
              <a:rPr lang="en-US" altLang="zh-CN" dirty="0"/>
              <a:t>BOSCH  AUDIO</a:t>
            </a:r>
            <a:r>
              <a:rPr lang="zh-CN" altLang="en-US" dirty="0"/>
              <a:t>部门建立联系，推广</a:t>
            </a:r>
            <a:r>
              <a:rPr lang="en-US" altLang="zh-CN" dirty="0"/>
              <a:t>ECNR</a:t>
            </a:r>
          </a:p>
          <a:p>
            <a:endParaRPr lang="en-US" dirty="0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530DB09D-B394-5C98-9742-F3BD23533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765069"/>
              </p:ext>
            </p:extLst>
          </p:nvPr>
        </p:nvGraphicFramePr>
        <p:xfrm>
          <a:off x="1679719" y="1955961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15428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9314477"/>
                    </a:ext>
                  </a:extLst>
                </a:gridCol>
                <a:gridCol w="2454644">
                  <a:extLst>
                    <a:ext uri="{9D8B030D-6E8A-4147-A177-3AD203B41FA5}">
                      <a16:colId xmlns:a16="http://schemas.microsoft.com/office/drawing/2014/main" val="302185387"/>
                    </a:ext>
                  </a:extLst>
                </a:gridCol>
                <a:gridCol w="1609356">
                  <a:extLst>
                    <a:ext uri="{9D8B030D-6E8A-4147-A177-3AD203B41FA5}">
                      <a16:colId xmlns:a16="http://schemas.microsoft.com/office/drawing/2014/main" val="5253121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联系人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手机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邮件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职责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8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李磊磊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leilei.li2@cn.bosch.com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99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Bosch– Strategy 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08F4B1-EC5E-8D06-A4DA-B29596DA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510" y="1239519"/>
            <a:ext cx="10515164" cy="2900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BT</a:t>
            </a:r>
            <a:r>
              <a:rPr lang="zh-TW" altLang="en-US" sz="2000" dirty="0"/>
              <a:t> </a:t>
            </a:r>
            <a:r>
              <a:rPr lang="en-US" altLang="zh-TW" sz="2000" dirty="0"/>
              <a:t>stack :</a:t>
            </a:r>
          </a:p>
          <a:p>
            <a:pPr marL="0" indent="0">
              <a:buNone/>
            </a:pPr>
            <a:r>
              <a:rPr lang="en-US" altLang="zh-TW" sz="2000" dirty="0"/>
              <a:t> </a:t>
            </a:r>
            <a:r>
              <a:rPr lang="zh-TW" altLang="en-US" sz="2000" dirty="0"/>
              <a:t>主駕 </a:t>
            </a:r>
            <a:r>
              <a:rPr lang="en-US" altLang="zh-TW" sz="2000" dirty="0"/>
              <a:t>: Native </a:t>
            </a:r>
            <a:r>
              <a:rPr lang="zh-TW" altLang="en-US" sz="2000" dirty="0"/>
              <a:t>維護 </a:t>
            </a:r>
            <a:r>
              <a:rPr lang="en-US" altLang="zh-TW" sz="2000" dirty="0"/>
              <a:t> or + Extend , different price .</a:t>
            </a:r>
          </a:p>
          <a:p>
            <a:pPr marL="0" indent="0">
              <a:buNone/>
            </a:pPr>
            <a:r>
              <a:rPr lang="en-US" altLang="zh-TW" sz="2000" dirty="0"/>
              <a:t>  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>
                <a:highlight>
                  <a:srgbClr val="FFFF00"/>
                </a:highlight>
              </a:rPr>
              <a:t>Audio : </a:t>
            </a:r>
          </a:p>
          <a:p>
            <a:pPr marL="0" indent="0">
              <a:buNone/>
            </a:pPr>
            <a:r>
              <a:rPr lang="en-US" altLang="zh-TW" sz="2000" dirty="0">
                <a:highlight>
                  <a:srgbClr val="FFFF00"/>
                </a:highlight>
              </a:rPr>
              <a:t> Approach ECNR team 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>
                <a:highlight>
                  <a:srgbClr val="FFFF00"/>
                </a:highlight>
              </a:rPr>
              <a:t>CP</a:t>
            </a:r>
            <a:r>
              <a:rPr lang="en-US" altLang="zh-TW" sz="2000" dirty="0"/>
              <a:t> :  connect CP team </a:t>
            </a:r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57070</TotalTime>
  <Words>105</Words>
  <Application>Microsoft Office PowerPoint</Application>
  <PresentationFormat>寬螢幕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Q&amp;A  for Bosch</vt:lpstr>
      <vt:lpstr>Bosch– 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5580</cp:revision>
  <dcterms:created xsi:type="dcterms:W3CDTF">2014-11-12T21:47:38Z</dcterms:created>
  <dcterms:modified xsi:type="dcterms:W3CDTF">2025-08-11T07:24:37Z</dcterms:modified>
  <cp:category/>
</cp:coreProperties>
</file>