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076138197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F8617-8234-563C-4107-CF8459415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5CBDE-C377-7804-21B2-9EC44D43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96907"/>
            <a:ext cx="8533245" cy="647054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安波福 </a:t>
            </a:r>
            <a:r>
              <a:rPr lang="en-US" altLang="zh-TW" sz="2800" dirty="0"/>
              <a:t>–Strategy </a:t>
            </a:r>
            <a:endParaRPr lang="zh-TW" altLang="en-US" sz="2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08F4B1-EC5E-8D06-A4DA-B29596DA8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510" y="1239519"/>
            <a:ext cx="10515164" cy="35901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2000" dirty="0"/>
              <a:t>BT</a:t>
            </a:r>
            <a:r>
              <a:rPr lang="zh-TW" altLang="en-US" sz="2000" dirty="0"/>
              <a:t> </a:t>
            </a:r>
            <a:r>
              <a:rPr lang="en-US" altLang="zh-TW" sz="2000" dirty="0"/>
              <a:t>stack :</a:t>
            </a:r>
          </a:p>
          <a:p>
            <a:pPr marL="0" indent="0">
              <a:buNone/>
            </a:pPr>
            <a:r>
              <a:rPr lang="en-US" altLang="zh-TW" sz="2000" dirty="0"/>
              <a:t>1.NRE for BLE</a:t>
            </a:r>
            <a:r>
              <a:rPr lang="zh-TW" altLang="en-US" sz="2000" dirty="0"/>
              <a:t> </a:t>
            </a:r>
            <a:r>
              <a:rPr lang="en-US" altLang="zh-TW" sz="2000" dirty="0"/>
              <a:t>for QNX </a:t>
            </a:r>
          </a:p>
          <a:p>
            <a:pPr marL="0" indent="0">
              <a:buNone/>
            </a:pPr>
            <a:r>
              <a:rPr lang="en-US" altLang="zh-TW" sz="2000" dirty="0"/>
              <a:t>2.Native </a:t>
            </a:r>
            <a:r>
              <a:rPr lang="zh-TW" altLang="en-US" sz="2000" dirty="0"/>
              <a:t>維護 </a:t>
            </a:r>
            <a:r>
              <a:rPr lang="en-US" altLang="zh-TW" sz="2000" dirty="0"/>
              <a:t>and low price (</a:t>
            </a:r>
            <a:r>
              <a:rPr lang="zh-TW" altLang="en-US" sz="2000" dirty="0"/>
              <a:t>真的痛點</a:t>
            </a:r>
            <a:r>
              <a:rPr lang="en-US" altLang="zh-TW" sz="2000" dirty="0"/>
              <a:t>)</a:t>
            </a:r>
            <a:r>
              <a:rPr lang="zh-TW" altLang="en-US" sz="2000" dirty="0"/>
              <a:t> </a:t>
            </a: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/>
              <a:t>   </a:t>
            </a:r>
            <a:r>
              <a:rPr lang="en-US" altLang="zh-TW" sz="2000" dirty="0"/>
              <a:t>maybe need + extend in the future </a:t>
            </a:r>
            <a:r>
              <a:rPr lang="zh-TW" altLang="en-US" sz="2000" dirty="0"/>
              <a:t> </a:t>
            </a: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Audio : </a:t>
            </a:r>
          </a:p>
          <a:p>
            <a:pPr marL="0" indent="0">
              <a:buNone/>
            </a:pPr>
            <a:r>
              <a:rPr lang="en-US" altLang="zh-TW" sz="2000" dirty="0"/>
              <a:t>  KTV </a:t>
            </a:r>
            <a:r>
              <a:rPr lang="zh-TW" altLang="en-US" sz="2000" dirty="0"/>
              <a:t>多音區</a:t>
            </a:r>
            <a:r>
              <a:rPr lang="en-US" altLang="zh-TW" sz="2000" dirty="0"/>
              <a:t> : </a:t>
            </a:r>
            <a:r>
              <a:rPr lang="en-US" altLang="zh-TW" sz="2000" dirty="0" err="1"/>
              <a:t>Alango</a:t>
            </a:r>
            <a:r>
              <a:rPr lang="en-US" altLang="zh-TW" sz="2000" dirty="0"/>
              <a:t> solution 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ECNR : </a:t>
            </a:r>
          </a:p>
          <a:p>
            <a:pPr marL="0" indent="0">
              <a:buNone/>
            </a:pPr>
            <a:r>
              <a:rPr lang="en-US" altLang="zh-TW" sz="2000" dirty="0"/>
              <a:t>   </a:t>
            </a:r>
            <a:r>
              <a:rPr lang="zh-TW" altLang="en-US" sz="2000" dirty="0"/>
              <a:t>認證 </a:t>
            </a:r>
            <a:r>
              <a:rPr lang="en-US" altLang="zh-TW" sz="2000" dirty="0"/>
              <a:t>or </a:t>
            </a:r>
            <a:r>
              <a:rPr lang="zh-TW" altLang="en-US" sz="2000" dirty="0"/>
              <a:t>不認證 </a:t>
            </a: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CP : </a:t>
            </a:r>
          </a:p>
          <a:p>
            <a:pPr marL="0" indent="0">
              <a:buNone/>
            </a:pP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4474069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58114</TotalTime>
  <Words>54</Words>
  <Application>Microsoft Office PowerPoint</Application>
  <PresentationFormat>寬螢幕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安波福 –Strategy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5686</cp:revision>
  <dcterms:created xsi:type="dcterms:W3CDTF">2014-11-12T21:47:38Z</dcterms:created>
  <dcterms:modified xsi:type="dcterms:W3CDTF">2025-08-11T07:20:07Z</dcterms:modified>
  <cp:category/>
</cp:coreProperties>
</file>