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17" autoAdjust="0"/>
    <p:restoredTop sz="79369" autoAdjust="0"/>
  </p:normalViewPr>
  <p:slideViewPr>
    <p:cSldViewPr snapToGrid="0" snapToObjects="1">
      <p:cViewPr varScale="1">
        <p:scale>
          <a:sx n="82" d="100"/>
          <a:sy n="82" d="100"/>
        </p:scale>
        <p:origin x="594" y="90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8/5/2025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8EBC42D-CCD8-88EE-9362-7E5B01BDB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2471" y="421425"/>
            <a:ext cx="8533245" cy="647054"/>
          </a:xfrm>
        </p:spPr>
        <p:txBody>
          <a:bodyPr>
            <a:normAutofit/>
          </a:bodyPr>
          <a:lstStyle/>
          <a:p>
            <a:r>
              <a:rPr lang="en-US" altLang="zh-CN" dirty="0"/>
              <a:t>FCE</a:t>
            </a:r>
            <a:r>
              <a:rPr lang="zh-CN" altLang="en-US" dirty="0"/>
              <a:t>厦门</a:t>
            </a:r>
            <a:r>
              <a:rPr lang="en-US" altLang="zh-TW" dirty="0"/>
              <a:t>Q&amp;A</a:t>
            </a:r>
            <a:r>
              <a:rPr lang="zh-TW" altLang="en-US" dirty="0"/>
              <a:t> </a:t>
            </a: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EBE0746A-21CE-0073-8CAE-DF8E83F2B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9757" y="1691775"/>
            <a:ext cx="10515164" cy="474480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zh-TW" altLang="en-US" dirty="0"/>
              <a:t>認證 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/>
              <a:t>ASPICE</a:t>
            </a:r>
            <a:r>
              <a:rPr lang="zh-TW" altLang="en-US" dirty="0"/>
              <a:t> </a:t>
            </a:r>
            <a:r>
              <a:rPr lang="en-US" altLang="zh-TW" dirty="0"/>
              <a:t>,TISAX , </a:t>
            </a:r>
          </a:p>
          <a:p>
            <a:pPr marL="0" indent="0">
              <a:buNone/>
            </a:pPr>
            <a:r>
              <a:rPr lang="en-US" altLang="zh-TW" dirty="0"/>
              <a:t>       ITU-T ,CP/AA </a:t>
            </a:r>
            <a:r>
              <a:rPr lang="zh-TW" altLang="en-US" dirty="0"/>
              <a:t>通過歐洲客戶</a:t>
            </a:r>
            <a:r>
              <a:rPr lang="en-US" altLang="zh-TW" dirty="0"/>
              <a:t>approval </a:t>
            </a:r>
            <a:r>
              <a:rPr lang="en-US" altLang="zh-TW" dirty="0">
                <a:sym typeface="Wingdings" panose="05000000000000000000" pitchFamily="2" charset="2"/>
              </a:rPr>
              <a:t></a:t>
            </a:r>
            <a:r>
              <a:rPr lang="zh-TW" altLang="en-US" dirty="0">
                <a:sym typeface="Wingdings" panose="05000000000000000000" pitchFamily="2" charset="2"/>
              </a:rPr>
              <a:t>因為</a:t>
            </a:r>
            <a:r>
              <a:rPr lang="en-US" altLang="zh-TW" dirty="0">
                <a:sym typeface="Wingdings" panose="05000000000000000000" pitchFamily="2" charset="2"/>
              </a:rPr>
              <a:t>FCE </a:t>
            </a:r>
            <a:r>
              <a:rPr lang="zh-TW" altLang="en-US" dirty="0">
                <a:sym typeface="Wingdings" panose="05000000000000000000" pitchFamily="2" charset="2"/>
              </a:rPr>
              <a:t>應該會有從總部或日本來的</a:t>
            </a:r>
            <a:r>
              <a:rPr lang="en-US" altLang="zh-TW">
                <a:sym typeface="Wingdings" panose="05000000000000000000" pitchFamily="2" charset="2"/>
              </a:rPr>
              <a:t>project .</a:t>
            </a:r>
            <a:endParaRPr lang="en-US" altLang="zh-TW" dirty="0"/>
          </a:p>
          <a:p>
            <a:pPr marL="514350" indent="-514350">
              <a:buAutoNum type="arabicPeriod"/>
            </a:pPr>
            <a:r>
              <a:rPr lang="zh-TW" altLang="en-US" dirty="0"/>
              <a:t>低價市場 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endParaRPr lang="en-US" altLang="zh-TW" dirty="0"/>
          </a:p>
          <a:p>
            <a:pPr marL="0" indent="0">
              <a:buNone/>
            </a:pPr>
            <a:r>
              <a:rPr lang="zh-TW" altLang="en-US" dirty="0"/>
              <a:t>       基本功能 </a:t>
            </a:r>
            <a:r>
              <a:rPr lang="en-US" altLang="zh-TW" dirty="0"/>
              <a:t>, Native </a:t>
            </a:r>
            <a:r>
              <a:rPr lang="zh-TW" altLang="en-US" dirty="0"/>
              <a:t>維護 </a:t>
            </a:r>
            <a:r>
              <a:rPr lang="en-US" altLang="zh-TW" dirty="0"/>
              <a:t>?</a:t>
            </a:r>
            <a:r>
              <a:rPr lang="zh-TW" altLang="en-US" dirty="0"/>
              <a:t> </a:t>
            </a:r>
            <a:r>
              <a:rPr lang="en-US" altLang="zh-TW" dirty="0"/>
              <a:t>ECNR </a:t>
            </a:r>
            <a:r>
              <a:rPr lang="zh-TW" altLang="en-US" dirty="0"/>
              <a:t>也不需要認證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3.   </a:t>
            </a:r>
            <a:r>
              <a:rPr lang="zh-TW" altLang="en-US" dirty="0"/>
              <a:t>高價市場 </a:t>
            </a:r>
            <a:r>
              <a:rPr lang="en-US" altLang="zh-TW" dirty="0"/>
              <a:t>:</a:t>
            </a:r>
          </a:p>
          <a:p>
            <a:pPr marL="0" indent="0">
              <a:buNone/>
            </a:pPr>
            <a:r>
              <a:rPr lang="en-US" altLang="zh-CN" dirty="0"/>
              <a:t>       </a:t>
            </a:r>
            <a:r>
              <a:rPr lang="zh-TW" altLang="en-US" dirty="0"/>
              <a:t>多</a:t>
            </a:r>
            <a:r>
              <a:rPr lang="en-US" altLang="zh-TW" dirty="0"/>
              <a:t>module , Native API+</a:t>
            </a:r>
            <a:r>
              <a:rPr lang="zh-TW" altLang="en-US" dirty="0"/>
              <a:t>擴展 </a:t>
            </a:r>
            <a:r>
              <a:rPr lang="en-US" altLang="zh-TW" dirty="0"/>
              <a:t>, ITU-T </a:t>
            </a:r>
            <a:r>
              <a:rPr lang="zh-TW" altLang="en-US" dirty="0"/>
              <a:t>認證 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3.   CPAA</a:t>
            </a:r>
            <a:r>
              <a:rPr lang="zh-CN" altLang="en-US" dirty="0"/>
              <a:t>是否会外包，提供</a:t>
            </a:r>
            <a:r>
              <a:rPr lang="en-US" altLang="zh-CN" dirty="0"/>
              <a:t>NRE</a:t>
            </a:r>
            <a:r>
              <a:rPr lang="zh-CN" altLang="en-US" dirty="0"/>
              <a:t>或</a:t>
            </a:r>
            <a:r>
              <a:rPr lang="en-US" altLang="zh-CN" dirty="0" err="1"/>
              <a:t>Licesen</a:t>
            </a:r>
            <a:r>
              <a:rPr lang="zh-CN" altLang="en-US" dirty="0"/>
              <a:t>的选项</a:t>
            </a:r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4.  </a:t>
            </a:r>
            <a:r>
              <a:rPr lang="zh-CN" altLang="en-US" dirty="0"/>
              <a:t>了解</a:t>
            </a:r>
            <a:r>
              <a:rPr lang="en-US" altLang="zh-CN" dirty="0"/>
              <a:t>FCE</a:t>
            </a:r>
            <a:r>
              <a:rPr lang="zh-CN" altLang="en-US" dirty="0"/>
              <a:t>软件包括</a:t>
            </a:r>
            <a:r>
              <a:rPr lang="en-US" altLang="zh-CN" dirty="0"/>
              <a:t>BT</a:t>
            </a:r>
            <a:r>
              <a:rPr lang="zh-CN" altLang="en-US" dirty="0"/>
              <a:t>的选型决策流程和关键角色</a:t>
            </a:r>
            <a:endParaRPr lang="en-US" dirty="0"/>
          </a:p>
          <a:p>
            <a:pPr marL="876300" lvl="1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B52B636-2E36-28BC-0AE1-295590D8C2A1}"/>
              </a:ext>
            </a:extLst>
          </p:cNvPr>
          <p:cNvSpPr txBox="1"/>
          <p:nvPr/>
        </p:nvSpPr>
        <p:spPr>
          <a:xfrm>
            <a:off x="838419" y="1090701"/>
            <a:ext cx="6096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zh-CN" altLang="en-US" sz="2800" dirty="0"/>
              <a:t>找新的合作机会</a:t>
            </a:r>
            <a:r>
              <a:rPr lang="en-US" altLang="zh-TW" sz="2800" dirty="0"/>
              <a:t>:   </a:t>
            </a:r>
          </a:p>
        </p:txBody>
      </p:sp>
    </p:spTree>
    <p:extLst>
      <p:ext uri="{BB962C8B-B14F-4D97-AF65-F5344CB8AC3E}">
        <p14:creationId xmlns:p14="http://schemas.microsoft.com/office/powerpoint/2010/main" val="229723921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56772</TotalTime>
  <Words>99</Words>
  <Application>Microsoft Office PowerPoint</Application>
  <PresentationFormat>寬螢幕</PresentationFormat>
  <Paragraphs>10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FCE厦门Q&amp;A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5576</cp:revision>
  <dcterms:created xsi:type="dcterms:W3CDTF">2014-11-12T21:47:38Z</dcterms:created>
  <dcterms:modified xsi:type="dcterms:W3CDTF">2025-08-05T07:55:09Z</dcterms:modified>
  <cp:category/>
</cp:coreProperties>
</file>