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5"/>
  </p:notesMasterIdLst>
  <p:handoutMasterIdLst>
    <p:handoutMasterId r:id="rId6"/>
  </p:handoutMasterIdLst>
  <p:sldIdLst>
    <p:sldId id="261" r:id="rId2"/>
    <p:sldId id="260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4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1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9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6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3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4" userDrawn="1">
          <p15:clr>
            <a:srgbClr val="A4A3A4"/>
          </p15:clr>
        </p15:guide>
        <p15:guide id="2" orient="horz" pos="18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55" userDrawn="1">
          <p15:clr>
            <a:srgbClr val="A4A3A4"/>
          </p15:clr>
        </p15:guide>
        <p15:guide id="5" pos="7225" userDrawn="1">
          <p15:clr>
            <a:srgbClr val="A4A3A4"/>
          </p15:clr>
        </p15:guide>
        <p15:guide id="6" orient="horz" pos="2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0"/>
    <a:srgbClr val="BBD275"/>
    <a:srgbClr val="2196F3"/>
    <a:srgbClr val="F2F2F2"/>
    <a:srgbClr val="00AFF0"/>
    <a:srgbClr val="7F7F7F"/>
    <a:srgbClr val="4E617A"/>
    <a:srgbClr val="B03B3F"/>
    <a:srgbClr val="445468"/>
    <a:srgbClr val="7B8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79369" autoAdjust="0"/>
  </p:normalViewPr>
  <p:slideViewPr>
    <p:cSldViewPr snapToGrid="0" snapToObjects="1">
      <p:cViewPr varScale="1">
        <p:scale>
          <a:sx n="63" d="100"/>
          <a:sy n="63" d="100"/>
        </p:scale>
        <p:origin x="78" y="297"/>
      </p:cViewPr>
      <p:guideLst>
        <p:guide orient="horz" pos="4124"/>
        <p:guide orient="horz" pos="180"/>
        <p:guide pos="3840"/>
        <p:guide pos="455"/>
        <p:guide pos="7225"/>
        <p:guide orient="horz" pos="2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2544"/>
    </p:cViewPr>
  </p:sorterViewPr>
  <p:notesViewPr>
    <p:cSldViewPr snapToGrid="0" snapToObjects="1">
      <p:cViewPr varScale="1">
        <p:scale>
          <a:sx n="86" d="100"/>
          <a:sy n="86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D10F59-8ACC-4663-8C2A-570A11204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37D57-B97E-42F5-8476-EB81689E0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14A51-A0F1-466D-A658-8BC31F3D95A0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899B3-B33A-4EA9-8156-CF1990109B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24FE4-251C-4954-A1CB-FDB3EA793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DEA3E-21B6-4F73-B86D-EC95D80D7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6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1pPr>
    <a:lvl2pPr marL="457097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2pPr>
    <a:lvl3pPr marL="914194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3pPr>
    <a:lvl4pPr marL="1371291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4pPr>
    <a:lvl5pPr marL="1828389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5pPr>
    <a:lvl6pPr marL="2285486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3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A672EE-90E8-4860-A6D6-22159C48E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419" y="6356350"/>
            <a:ext cx="1051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2020 Advanced &amp; Wise Technology Corp. All nights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8601D3-507B-4164-A6A1-4B0DD565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4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9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8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EFE67-9631-2BA5-70C1-786E95D2C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2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69E70-10BD-BF96-E194-5D5164E12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Lef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588654"/>
            <a:ext cx="10515164" cy="45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483E2-CB6B-4E60-8A90-A1FBC75CC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6000" y="1050713"/>
            <a:ext cx="7200000" cy="276999"/>
          </a:xfrm>
        </p:spPr>
        <p:txBody>
          <a:bodyPr wrap="none"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968375" indent="0">
              <a:buNone/>
              <a:defRPr/>
            </a:lvl4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FBA0C-B75C-5ED8-761F-C974D4BE0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76148-CB4A-4BF5-86BE-529CC21C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600" y="392400"/>
            <a:ext cx="853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5E85-911A-4249-9511-5C107FE32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6C5E0-FBC6-410C-9729-A06754CC5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419" y="6356350"/>
            <a:ext cx="1051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2020 Advanced &amp; Wise Technology Corp. All nights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236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63" r:id="rId3"/>
    <p:sldLayoutId id="2147483764" r:id="rId4"/>
  </p:sldLayoutIdLst>
  <p:txStyles>
    <p:titleStyle>
      <a:lvl1pPr algn="ctr" defTabSz="45718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4571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8288" algn="l" defTabSz="457189" rtl="0" eaLnBrk="1" latinLnBrk="0" hangingPunct="1">
        <a:lnSpc>
          <a:spcPct val="90000"/>
        </a:lnSpc>
        <a:spcBef>
          <a:spcPts val="251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defTabSz="457189" rtl="0" eaLnBrk="1" latinLnBrk="0" hangingPunct="1">
        <a:lnSpc>
          <a:spcPct val="90000"/>
        </a:lnSpc>
        <a:spcBef>
          <a:spcPts val="251"/>
        </a:spcBef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12713" algn="l" defTabSz="457189" rtl="0" eaLnBrk="1" latinLnBrk="0" hangingPunct="1">
        <a:lnSpc>
          <a:spcPct val="90000"/>
        </a:lnSpc>
        <a:spcBef>
          <a:spcPts val="251"/>
        </a:spcBef>
        <a:buFont typeface="Calibri" panose="020F0502020204030204" pitchFamily="34" charset="0"/>
        <a:buChar char="‐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12713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69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gctech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ecaplast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4F28-9710-884D-E5F9-5238C0AB3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1248BB-EAF5-C27C-4B50-9D05A7C5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25" y="215828"/>
            <a:ext cx="8533245" cy="647054"/>
          </a:xfrm>
        </p:spPr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D71339-A304-78E4-9217-8C36AB6D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970547"/>
            <a:ext cx="10515164" cy="52070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2400" dirty="0"/>
              <a:t>ECNR :</a:t>
            </a:r>
          </a:p>
          <a:p>
            <a:pPr marL="0" indent="0">
              <a:buNone/>
            </a:pPr>
            <a:r>
              <a:rPr lang="en-US" altLang="zh-TW" sz="2000" dirty="0"/>
              <a:t>   </a:t>
            </a:r>
            <a:r>
              <a:rPr lang="en-US" altLang="zh-TW" sz="1800" dirty="0"/>
              <a:t>1.</a:t>
            </a:r>
            <a:r>
              <a:rPr lang="zh-CN" altLang="zh-TW" sz="1800" dirty="0"/>
              <a:t>给刘亚博提供含</a:t>
            </a:r>
            <a:r>
              <a:rPr lang="en-GB" altLang="zh-TW" sz="1800" dirty="0"/>
              <a:t>ECNR</a:t>
            </a:r>
            <a:r>
              <a:rPr lang="zh-CN" altLang="zh-TW" sz="1800" dirty="0"/>
              <a:t>的报价</a:t>
            </a:r>
            <a:r>
              <a:rPr lang="en-US" altLang="zh-CN" sz="1800" dirty="0"/>
              <a:t> : Price </a:t>
            </a:r>
            <a:r>
              <a:rPr lang="zh-TW" altLang="en-US" sz="1800" dirty="0"/>
              <a:t>是否區分  </a:t>
            </a:r>
            <a:r>
              <a:rPr lang="en-US" altLang="zh-TW" sz="1800" dirty="0"/>
              <a:t>for BT only  , </a:t>
            </a:r>
            <a:r>
              <a:rPr lang="zh-TW" altLang="en-US" sz="1800" dirty="0"/>
              <a:t>及 </a:t>
            </a:r>
            <a:r>
              <a:rPr lang="en-US" altLang="zh-TW" sz="1800" dirty="0"/>
              <a:t>Full version ? </a:t>
            </a:r>
          </a:p>
          <a:p>
            <a:pPr marL="0" indent="0">
              <a:buNone/>
            </a:pPr>
            <a:r>
              <a:rPr lang="en-US" altLang="zh-TW" sz="1800" dirty="0"/>
              <a:t>            </a:t>
            </a:r>
            <a:r>
              <a:rPr lang="en-US" altLang="zh-TW" sz="1200" dirty="0"/>
              <a:t>// current 8155</a:t>
            </a:r>
            <a:r>
              <a:rPr lang="zh-CN" altLang="zh-TW" sz="1200" dirty="0"/>
              <a:t>的</a:t>
            </a:r>
            <a:r>
              <a:rPr lang="en-US" altLang="zh-TW" sz="1200" dirty="0"/>
              <a:t>VR </a:t>
            </a:r>
            <a:r>
              <a:rPr lang="zh-CN" altLang="zh-TW" sz="1200" dirty="0"/>
              <a:t>是</a:t>
            </a:r>
            <a:r>
              <a:rPr lang="en-US" altLang="zh-TW" sz="1200" dirty="0"/>
              <a:t>DNTC</a:t>
            </a:r>
            <a:r>
              <a:rPr lang="zh-CN" altLang="zh-TW" sz="1200" dirty="0"/>
              <a:t>使用讯飞，</a:t>
            </a:r>
            <a:r>
              <a:rPr lang="en-US" altLang="zh-TW" sz="1200" dirty="0"/>
              <a:t>BT ECNR</a:t>
            </a:r>
            <a:r>
              <a:rPr lang="zh-CN" altLang="zh-TW" sz="1200" dirty="0"/>
              <a:t>使用宇光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800" dirty="0"/>
              <a:t>   2.  8155  ECNR POC ?</a:t>
            </a:r>
          </a:p>
          <a:p>
            <a:pPr marL="0" lvl="0" indent="0">
              <a:buNone/>
            </a:pPr>
            <a:r>
              <a:rPr lang="en-US" altLang="zh-TW" sz="1800" dirty="0"/>
              <a:t>           </a:t>
            </a:r>
            <a:r>
              <a:rPr lang="en-US" altLang="zh-TW" sz="1200" dirty="0"/>
              <a:t>// 8155 ADSP</a:t>
            </a:r>
            <a:r>
              <a:rPr lang="zh-CN" altLang="zh-TW" sz="1200" dirty="0"/>
              <a:t>放</a:t>
            </a:r>
            <a:r>
              <a:rPr lang="en-US" altLang="zh-TW" sz="1200" dirty="0"/>
              <a:t>ECNR</a:t>
            </a:r>
            <a:r>
              <a:rPr lang="zh-CN" altLang="zh-TW" sz="1200" dirty="0"/>
              <a:t>时，因为还有很多其它音效处理，会产生算力不够音频问题很多，经常会整车无声。</a:t>
            </a:r>
            <a:endParaRPr lang="en-US" altLang="zh-CN" sz="1200" dirty="0"/>
          </a:p>
          <a:p>
            <a:pPr marL="0" lvl="0" indent="0">
              <a:buNone/>
            </a:pPr>
            <a:endParaRPr lang="en-US" altLang="zh-TW" sz="1200" dirty="0"/>
          </a:p>
          <a:p>
            <a:pPr marL="0" lvl="0" indent="0">
              <a:buNone/>
            </a:pPr>
            <a:endParaRPr lang="en-US" altLang="zh-TW" sz="1200" dirty="0"/>
          </a:p>
          <a:p>
            <a:pPr marL="0" lvl="0" indent="0">
              <a:buNone/>
            </a:pPr>
            <a:r>
              <a:rPr lang="en-US" altLang="zh-TW" sz="2400" dirty="0"/>
              <a:t>BT Stack :</a:t>
            </a:r>
          </a:p>
          <a:p>
            <a:pPr marL="0" lvl="0" indent="0">
              <a:buNone/>
            </a:pPr>
            <a:r>
              <a:rPr lang="en-US" altLang="zh-TW" sz="2400" dirty="0"/>
              <a:t>   </a:t>
            </a:r>
            <a:r>
              <a:rPr lang="en-US" altLang="zh-TW" sz="1800" dirty="0"/>
              <a:t>1. DNTC Requirement : Mobile + Smart Glass ( HFP</a:t>
            </a:r>
            <a:r>
              <a:rPr lang="zh-TW" altLang="en-US" sz="1800" dirty="0"/>
              <a:t> </a:t>
            </a:r>
            <a:r>
              <a:rPr lang="en-US" altLang="zh-TW" sz="1800" dirty="0"/>
              <a:t>:</a:t>
            </a:r>
            <a:r>
              <a:rPr lang="zh-TW" altLang="en-US" sz="1800" dirty="0"/>
              <a:t> </a:t>
            </a:r>
            <a:r>
              <a:rPr lang="en-US" altLang="zh-TW" sz="1800" dirty="0"/>
              <a:t>Navi audio , A2DP ?)</a:t>
            </a:r>
          </a:p>
          <a:p>
            <a:pPr marL="0" lvl="0" indent="0">
              <a:buNone/>
            </a:pPr>
            <a:r>
              <a:rPr lang="en-US" altLang="zh-TW" sz="2400" dirty="0"/>
              <a:t>      </a:t>
            </a:r>
            <a:r>
              <a:rPr lang="en-US" altLang="zh-TW" sz="1800" dirty="0"/>
              <a:t>Action :</a:t>
            </a:r>
            <a:r>
              <a:rPr lang="zh-CN" altLang="zh-TW" sz="1800" dirty="0"/>
              <a:t>在</a:t>
            </a:r>
            <a:r>
              <a:rPr lang="en-GB" altLang="zh-TW" sz="1800" dirty="0"/>
              <a:t>N626</a:t>
            </a:r>
            <a:r>
              <a:rPr lang="zh-CN" altLang="zh-TW" sz="1800" dirty="0"/>
              <a:t>上先做</a:t>
            </a:r>
            <a:r>
              <a:rPr lang="en-US" altLang="zh-CN" sz="1800" dirty="0"/>
              <a:t> POC ?   </a:t>
            </a:r>
          </a:p>
          <a:p>
            <a:pPr marL="0" lvl="0" indent="0">
              <a:buNone/>
            </a:pPr>
            <a:r>
              <a:rPr lang="en-US" altLang="zh-TW" sz="1800" dirty="0"/>
              <a:t>                    </a:t>
            </a:r>
            <a:r>
              <a:rPr lang="en-US" altLang="zh-TW" sz="1800" dirty="0">
                <a:solidFill>
                  <a:srgbClr val="00B0F0"/>
                </a:solidFill>
              </a:rPr>
              <a:t> </a:t>
            </a:r>
            <a:r>
              <a:rPr lang="zh-CN" altLang="en-US" sz="1800" dirty="0">
                <a:solidFill>
                  <a:srgbClr val="00B0F0"/>
                </a:solidFill>
              </a:rPr>
              <a:t>此事联系扬州李总（高级技术经理）确认，</a:t>
            </a:r>
            <a:r>
              <a:rPr lang="en-US" altLang="zh-CN" sz="1800" dirty="0">
                <a:solidFill>
                  <a:srgbClr val="00B0F0"/>
                </a:solidFill>
              </a:rPr>
              <a:t>Ai</a:t>
            </a:r>
            <a:r>
              <a:rPr lang="zh-CN" altLang="en-US" sz="1800" dirty="0">
                <a:solidFill>
                  <a:srgbClr val="00B0F0"/>
                </a:solidFill>
              </a:rPr>
              <a:t>眼镜是扬州项目</a:t>
            </a:r>
            <a:endParaRPr lang="en-US" altLang="zh-TW" sz="1800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en-US" altLang="zh-TW" sz="1600" dirty="0"/>
              <a:t>           Note  :</a:t>
            </a:r>
            <a:r>
              <a:rPr lang="zh-TW" altLang="en-US" sz="1600" dirty="0"/>
              <a:t>透過此 </a:t>
            </a:r>
            <a:r>
              <a:rPr lang="en-US" altLang="zh-TW" sz="1600" dirty="0"/>
              <a:t>POC </a:t>
            </a:r>
            <a:r>
              <a:rPr lang="zh-TW" altLang="en-US" sz="1600" dirty="0"/>
              <a:t>將 </a:t>
            </a:r>
            <a:r>
              <a:rPr lang="en-US" altLang="zh-TW" sz="1600" dirty="0"/>
              <a:t>HS  </a:t>
            </a:r>
            <a:r>
              <a:rPr lang="zh-TW" altLang="en-US" sz="1600" dirty="0"/>
              <a:t>成都 </a:t>
            </a:r>
            <a:r>
              <a:rPr lang="en-US" altLang="zh-TW" sz="1600" dirty="0"/>
              <a:t>, HS </a:t>
            </a:r>
            <a:r>
              <a:rPr lang="zh-TW" altLang="en-US" sz="1600" dirty="0"/>
              <a:t>揚州 </a:t>
            </a:r>
            <a:r>
              <a:rPr lang="en-US" altLang="zh-TW" sz="1600" dirty="0"/>
              <a:t>..</a:t>
            </a:r>
            <a:r>
              <a:rPr lang="zh-TW" altLang="en-US" sz="1600" dirty="0"/>
              <a:t>的 </a:t>
            </a:r>
            <a:r>
              <a:rPr lang="en-US" altLang="zh-TW" sz="1600" dirty="0"/>
              <a:t>contact window </a:t>
            </a:r>
            <a:r>
              <a:rPr lang="zh-TW" altLang="en-US" sz="1600" dirty="0"/>
              <a:t>做聯繫</a:t>
            </a:r>
            <a:endParaRPr lang="en-US" altLang="zh-TW" sz="1600" dirty="0"/>
          </a:p>
          <a:p>
            <a:pPr marL="0" lvl="0" indent="0">
              <a:buNone/>
            </a:pPr>
            <a:r>
              <a:rPr lang="en-US" altLang="zh-TW" sz="1600" dirty="0"/>
              <a:t>     </a:t>
            </a:r>
          </a:p>
          <a:p>
            <a:pPr marL="0" lvl="0" indent="0">
              <a:buNone/>
            </a:pPr>
            <a:endParaRPr lang="en-US" altLang="zh-TW" sz="1600" dirty="0"/>
          </a:p>
          <a:p>
            <a:pPr marL="0" lvl="0" indent="0">
              <a:buNone/>
            </a:pPr>
            <a:r>
              <a:rPr lang="en-US" altLang="zh-TW" sz="2400" dirty="0"/>
              <a:t>HS Contact window &amp; </a:t>
            </a:r>
            <a:r>
              <a:rPr lang="zh-TW" altLang="en-US" sz="2400" dirty="0"/>
              <a:t>職責 重整  </a:t>
            </a:r>
            <a:r>
              <a:rPr lang="en-US" altLang="zh-TW" sz="2400" dirty="0"/>
              <a:t>( Jason )</a:t>
            </a:r>
          </a:p>
          <a:p>
            <a:pPr marL="0" lvl="0" indent="0">
              <a:buNone/>
            </a:pPr>
            <a:r>
              <a:rPr lang="en-US" altLang="zh-TW" sz="2400" dirty="0"/>
              <a:t>  </a:t>
            </a:r>
            <a:r>
              <a:rPr lang="zh-TW" altLang="en-US" sz="1600" dirty="0"/>
              <a:t>成都</a:t>
            </a:r>
            <a:r>
              <a:rPr lang="en-US" altLang="zh-TW" sz="1600" dirty="0"/>
              <a:t>:</a:t>
            </a:r>
            <a:r>
              <a:rPr lang="zh-CN" altLang="zh-TW" sz="1600" dirty="0"/>
              <a:t>张良志，赵江，刘亚博，唐成</a:t>
            </a:r>
            <a:r>
              <a:rPr lang="en-US" altLang="zh-TW" sz="1600" dirty="0"/>
              <a:t>(***)</a:t>
            </a:r>
            <a:r>
              <a:rPr lang="zh-CN" altLang="zh-TW" sz="1600" dirty="0"/>
              <a:t>，高松</a:t>
            </a:r>
            <a:endParaRPr lang="en-US" altLang="zh-CN" sz="1600" dirty="0"/>
          </a:p>
          <a:p>
            <a:pPr marL="0" lvl="0" indent="0">
              <a:buNone/>
            </a:pPr>
            <a:r>
              <a:rPr lang="en-US" altLang="zh-TW" sz="1600" dirty="0"/>
              <a:t>   </a:t>
            </a:r>
            <a:r>
              <a:rPr lang="zh-TW" altLang="en-US" sz="1600" dirty="0"/>
              <a:t>南山</a:t>
            </a:r>
            <a:r>
              <a:rPr lang="en-US" altLang="zh-TW" sz="1600" dirty="0"/>
              <a:t>:</a:t>
            </a:r>
          </a:p>
          <a:p>
            <a:pPr marL="0" lvl="0" indent="0">
              <a:buNone/>
            </a:pPr>
            <a:r>
              <a:rPr lang="en-US" altLang="zh-TW" sz="1600" dirty="0"/>
              <a:t>   </a:t>
            </a:r>
            <a:r>
              <a:rPr lang="zh-TW" altLang="en-US" sz="1600" dirty="0"/>
              <a:t>揚州</a:t>
            </a:r>
            <a:r>
              <a:rPr lang="en-US" altLang="zh-TW" sz="1600" dirty="0"/>
              <a:t>:</a:t>
            </a:r>
          </a:p>
          <a:p>
            <a:pPr marL="0" lvl="0" indent="0">
              <a:buNone/>
            </a:pPr>
            <a:r>
              <a:rPr lang="en-US" altLang="zh-TW" sz="1600" dirty="0"/>
              <a:t>   …….</a:t>
            </a:r>
          </a:p>
        </p:txBody>
      </p:sp>
    </p:spTree>
    <p:extLst>
      <p:ext uri="{BB962C8B-B14F-4D97-AF65-F5344CB8AC3E}">
        <p14:creationId xmlns:p14="http://schemas.microsoft.com/office/powerpoint/2010/main" val="334829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4D8A84-2FA2-29DE-A7AE-7BF43DF3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25" y="215828"/>
            <a:ext cx="8533245" cy="647054"/>
          </a:xfrm>
        </p:spPr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64D3BB-F26C-8071-8635-BF4F5E92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Other:</a:t>
            </a:r>
          </a:p>
          <a:p>
            <a:pPr marL="0" indent="0">
              <a:buNone/>
            </a:pPr>
            <a:r>
              <a:rPr lang="en-US" altLang="zh-TW" sz="2000" dirty="0"/>
              <a:t>        1.</a:t>
            </a:r>
            <a:r>
              <a:rPr lang="zh-CN" altLang="zh-TW" sz="2000" dirty="0"/>
              <a:t>宇光背景调查：都提供哪些</a:t>
            </a:r>
            <a:r>
              <a:rPr lang="en-GB" altLang="zh-TW" sz="2000" dirty="0"/>
              <a:t>audio </a:t>
            </a:r>
            <a:r>
              <a:rPr lang="zh-CN" altLang="zh-TW" sz="2000" dirty="0"/>
              <a:t>产品（</a:t>
            </a:r>
            <a:r>
              <a:rPr lang="en-GB" altLang="zh-TW" sz="2000" dirty="0"/>
              <a:t>ECNR, VR…..</a:t>
            </a:r>
            <a:r>
              <a:rPr lang="zh-CN" altLang="zh-TW" sz="2000" dirty="0"/>
              <a:t>）</a:t>
            </a:r>
            <a:endParaRPr lang="en-US" altLang="zh-CN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                  </a:t>
            </a:r>
            <a:r>
              <a:rPr lang="zh-CN" altLang="en-US" sz="2000" dirty="0"/>
              <a:t>网址：</a:t>
            </a:r>
            <a:r>
              <a:rPr lang="en-US" altLang="zh-CN" sz="2000" dirty="0">
                <a:hlinkClick r:id="rId2"/>
              </a:rPr>
              <a:t>http://www.ygctech.com/</a:t>
            </a:r>
            <a:endParaRPr lang="en-US" altLang="zh-CN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CN" sz="2000" dirty="0"/>
              <a:t>        </a:t>
            </a:r>
          </a:p>
          <a:p>
            <a:pPr marL="0" indent="0">
              <a:buNone/>
            </a:pPr>
            <a:r>
              <a:rPr lang="en-US" altLang="zh-CN" sz="2000" dirty="0"/>
              <a:t>2.</a:t>
            </a:r>
            <a:r>
              <a:rPr lang="zh-CN" altLang="zh-TW" sz="2000" dirty="0"/>
              <a:t>美加背景调查</a:t>
            </a:r>
            <a:r>
              <a:rPr lang="en-US" altLang="zh-CN" sz="2000" dirty="0"/>
              <a:t>?   // </a:t>
            </a:r>
            <a:r>
              <a:rPr lang="zh-CN" altLang="zh-TW" sz="2000" dirty="0"/>
              <a:t>是</a:t>
            </a:r>
            <a:r>
              <a:rPr lang="en-US" altLang="zh-TW" sz="2000" dirty="0"/>
              <a:t>DNTC</a:t>
            </a:r>
            <a:r>
              <a:rPr lang="zh-CN" altLang="zh-TW" sz="2000" dirty="0"/>
              <a:t>另一个</a:t>
            </a:r>
            <a:r>
              <a:rPr lang="en-US" altLang="zh-TW" sz="2000" dirty="0"/>
              <a:t>tier 1</a:t>
            </a:r>
            <a:endParaRPr lang="zh-TW" altLang="zh-TW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合作伙伴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TW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8E320A-D6AB-215C-9FE9-112D8B14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20" y="2922351"/>
            <a:ext cx="4168800" cy="22236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F643D2-733A-65F6-46A8-2CEE51BA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47" y="2712982"/>
            <a:ext cx="5073254" cy="10205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204648-0EA3-E1AA-7437-56C1923E4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079" y="3805200"/>
            <a:ext cx="4168799" cy="9229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02B6675-7135-6319-5E69-22A42999B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892" y="4728194"/>
            <a:ext cx="4881058" cy="92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0C527-55C2-7081-AF01-C990B2C7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美加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DB819A-12E2-E106-4EC8-3E50FA96C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美嘉集团（</a:t>
            </a:r>
            <a:r>
              <a:rPr lang="en-US" altLang="zh-CN" dirty="0"/>
              <a:t>MECAPLAST</a:t>
            </a:r>
            <a:r>
              <a:rPr lang="zh-CN" altLang="en-US" dirty="0"/>
              <a:t>）的集团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http://www.mecaplast.com/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打不开网页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另外一个美佳：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感觉美嘉集团更有可能。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548C3D-E659-0841-C4B1-A3B287AEA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618" y="3301813"/>
            <a:ext cx="3115256" cy="21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676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&amp;W_PPT">
      <a:dk1>
        <a:srgbClr val="393A39"/>
      </a:dk1>
      <a:lt1>
        <a:sysClr val="window" lastClr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56715</TotalTime>
  <Words>277</Words>
  <Application>Microsoft Office PowerPoint</Application>
  <PresentationFormat>宽屏</PresentationFormat>
  <Paragraphs>49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Custom Design</vt:lpstr>
      <vt:lpstr>Q&amp;A</vt:lpstr>
      <vt:lpstr>Q&amp;A</vt:lpstr>
      <vt:lpstr>美加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ANW John</cp:lastModifiedBy>
  <cp:revision>5592</cp:revision>
  <dcterms:created xsi:type="dcterms:W3CDTF">2014-11-12T21:47:38Z</dcterms:created>
  <dcterms:modified xsi:type="dcterms:W3CDTF">2025-08-07T03:20:45Z</dcterms:modified>
  <cp:category/>
</cp:coreProperties>
</file>