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076138197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94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7/25/2025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7/25/2025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F8617-8234-563C-4107-CF8459415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05CBDE-C377-7804-21B2-9EC44D439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196907"/>
            <a:ext cx="8533245" cy="647054"/>
          </a:xfrm>
        </p:spPr>
        <p:txBody>
          <a:bodyPr>
            <a:normAutofit/>
          </a:bodyPr>
          <a:lstStyle/>
          <a:p>
            <a:r>
              <a:rPr lang="zh-TW" altLang="en-US" sz="2800"/>
              <a:t>一卡通 </a:t>
            </a:r>
            <a:r>
              <a:rPr lang="en-US" altLang="zh-TW" sz="2800" dirty="0"/>
              <a:t>– Q&amp;A</a:t>
            </a:r>
            <a:endParaRPr lang="zh-TW" altLang="en-US" sz="28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A48B4B8-F80C-7151-9545-2A8C1DF54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444" y="950400"/>
            <a:ext cx="11089037" cy="447738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TW" altLang="en-US" sz="1800" dirty="0"/>
              <a:t>安心 </a:t>
            </a:r>
            <a:r>
              <a:rPr lang="en-US" altLang="zh-TW" sz="1800" dirty="0"/>
              <a:t>:</a:t>
            </a:r>
          </a:p>
          <a:p>
            <a:pPr marL="0" indent="0">
              <a:buNone/>
            </a:pPr>
            <a:r>
              <a:rPr lang="zh-TW" altLang="en-US" sz="1800" dirty="0"/>
              <a:t>目前還是 </a:t>
            </a:r>
            <a:r>
              <a:rPr lang="en-US" altLang="zh-TW" sz="1800" dirty="0"/>
              <a:t>module +SW </a:t>
            </a:r>
            <a:r>
              <a:rPr lang="zh-TW" altLang="en-US" sz="1800" dirty="0"/>
              <a:t>採購 </a:t>
            </a:r>
            <a:r>
              <a:rPr lang="en-US" altLang="zh-TW" sz="1800" dirty="0"/>
              <a:t>?</a:t>
            </a:r>
          </a:p>
          <a:p>
            <a:pPr marL="0" indent="0">
              <a:buNone/>
            </a:pPr>
            <a:r>
              <a:rPr lang="zh-TW" altLang="en-US" sz="1800" dirty="0"/>
              <a:t>   </a:t>
            </a:r>
            <a:r>
              <a:rPr lang="en-US" altLang="zh-TW" sz="1800" dirty="0"/>
              <a:t>if yes ,  module partner </a:t>
            </a:r>
            <a:r>
              <a:rPr lang="zh-TW" altLang="en-US" sz="1800" dirty="0"/>
              <a:t>信華</a:t>
            </a:r>
            <a:r>
              <a:rPr lang="en-US" altLang="zh-TW" sz="1800" dirty="0"/>
              <a:t>,</a:t>
            </a:r>
            <a:r>
              <a:rPr lang="zh-TW" altLang="en-US" sz="1800" dirty="0"/>
              <a:t>海華</a:t>
            </a:r>
            <a:endParaRPr lang="en-US" altLang="zh-TW" sz="1800" dirty="0"/>
          </a:p>
          <a:p>
            <a:pPr marL="0" indent="0">
              <a:buNone/>
            </a:pPr>
            <a:r>
              <a:rPr lang="en-US" altLang="zh-TW" sz="1800" dirty="0"/>
              <a:t>2.</a:t>
            </a:r>
            <a:r>
              <a:rPr lang="zh-TW" altLang="en-US" sz="1800" dirty="0"/>
              <a:t>分離採用</a:t>
            </a:r>
            <a:r>
              <a:rPr lang="en-US" altLang="zh-TW" sz="1800" dirty="0"/>
              <a:t>A&amp;W </a:t>
            </a:r>
            <a:r>
              <a:rPr lang="zh-TW" altLang="en-US" sz="1800" dirty="0"/>
              <a:t>如何讓他們安心</a:t>
            </a:r>
            <a:r>
              <a:rPr lang="en-US" altLang="zh-TW" sz="1800" dirty="0"/>
              <a:t>?</a:t>
            </a:r>
          </a:p>
          <a:p>
            <a:pPr marL="0" indent="0">
              <a:buNone/>
            </a:pPr>
            <a:r>
              <a:rPr lang="en-US" altLang="zh-TW" sz="1800" dirty="0"/>
              <a:t>3. ECNR </a:t>
            </a:r>
            <a:r>
              <a:rPr lang="zh-TW" altLang="en-US" sz="1800" dirty="0"/>
              <a:t>用甚麼方案 </a:t>
            </a:r>
            <a:r>
              <a:rPr lang="en-US" altLang="zh-TW" sz="1800" dirty="0"/>
              <a:t>?</a:t>
            </a:r>
            <a:r>
              <a:rPr lang="zh-TW" altLang="en-US" sz="1800" dirty="0"/>
              <a:t> </a:t>
            </a:r>
            <a:r>
              <a:rPr lang="en-US" altLang="zh-TW" sz="1800" dirty="0"/>
              <a:t>SW</a:t>
            </a:r>
            <a:r>
              <a:rPr lang="zh-TW" altLang="en-US" sz="1800" dirty="0"/>
              <a:t>  </a:t>
            </a:r>
            <a:r>
              <a:rPr lang="en-US" altLang="zh-TW" sz="1800" dirty="0"/>
              <a:t>or DSP .</a:t>
            </a:r>
          </a:p>
          <a:p>
            <a:pPr marL="0" indent="0">
              <a:buNone/>
            </a:pPr>
            <a:r>
              <a:rPr lang="en-US" altLang="zh-TW" sz="1800" dirty="0"/>
              <a:t>    if use DSP </a:t>
            </a:r>
          </a:p>
          <a:p>
            <a:pPr marL="0" indent="0">
              <a:buNone/>
            </a:pPr>
            <a:r>
              <a:rPr lang="en-US" altLang="zh-TW" sz="1800" dirty="0"/>
              <a:t>   why not use SW ECNR , </a:t>
            </a:r>
            <a:r>
              <a:rPr lang="zh-TW" altLang="en-US" sz="1800" dirty="0"/>
              <a:t>優點 </a:t>
            </a:r>
            <a:r>
              <a:rPr lang="en-US" altLang="zh-TW" sz="1800" dirty="0"/>
              <a:t>, A&amp;W </a:t>
            </a:r>
            <a:r>
              <a:rPr lang="zh-TW" altLang="en-US" sz="1800" dirty="0"/>
              <a:t>經驗安心</a:t>
            </a:r>
            <a:r>
              <a:rPr lang="en-US" altLang="zh-TW" sz="1800" dirty="0"/>
              <a:t>, support VR , HFP,CP</a:t>
            </a:r>
          </a:p>
          <a:p>
            <a:pPr marL="0" indent="0">
              <a:buNone/>
            </a:pPr>
            <a:r>
              <a:rPr lang="zh-TW" altLang="en-US" sz="1800" dirty="0"/>
              <a:t>   </a:t>
            </a:r>
            <a:endParaRPr lang="en-US" altLang="zh-TW" sz="1800" dirty="0"/>
          </a:p>
          <a:p>
            <a:pPr marL="0" indent="0">
              <a:buNone/>
            </a:pPr>
            <a:r>
              <a:rPr lang="en-US" altLang="zh-TW" sz="1800" dirty="0"/>
              <a:t>4.</a:t>
            </a:r>
            <a:r>
              <a:rPr lang="zh-TW" altLang="en-US" sz="1800" dirty="0"/>
              <a:t>是否有出口</a:t>
            </a:r>
            <a:r>
              <a:rPr lang="en-US" altLang="zh-TW" sz="1800" dirty="0"/>
              <a:t>CP/AA </a:t>
            </a:r>
            <a:r>
              <a:rPr lang="zh-TW" altLang="en-US" sz="1800" dirty="0"/>
              <a:t>需求 </a:t>
            </a:r>
            <a:r>
              <a:rPr lang="en-US" altLang="zh-TW" sz="1800" dirty="0"/>
              <a:t>?</a:t>
            </a:r>
          </a:p>
          <a:p>
            <a:pPr marL="0" indent="0">
              <a:buNone/>
            </a:pPr>
            <a:r>
              <a:rPr lang="zh-TW" altLang="en-US" sz="1800" dirty="0"/>
              <a:t>   </a:t>
            </a:r>
            <a:r>
              <a:rPr lang="en-US" altLang="zh-TW" sz="1800" dirty="0"/>
              <a:t>A&amp;W</a:t>
            </a:r>
            <a:r>
              <a:rPr lang="zh-TW" altLang="en-US" sz="1800" dirty="0"/>
              <a:t> 是服務國際大廠的公司 </a:t>
            </a:r>
            <a:r>
              <a:rPr lang="en-US" altLang="zh-TW" sz="1800" dirty="0"/>
              <a:t>, </a:t>
            </a:r>
            <a:r>
              <a:rPr lang="zh-TW" altLang="en-US" sz="1800" dirty="0"/>
              <a:t>在國內公司應該沒有可以像</a:t>
            </a:r>
            <a:r>
              <a:rPr lang="en-US" altLang="zh-TW" sz="1800" dirty="0"/>
              <a:t>A&amp;W </a:t>
            </a:r>
            <a:r>
              <a:rPr lang="zh-TW" altLang="en-US" sz="1800" dirty="0"/>
              <a:t>這樣服務國際公司的手機互連廠商</a:t>
            </a:r>
            <a:endParaRPr lang="en-US" altLang="zh-TW" sz="1800" dirty="0"/>
          </a:p>
          <a:p>
            <a:pPr marL="0" indent="0">
              <a:buNone/>
            </a:pPr>
            <a:r>
              <a:rPr lang="zh-TW" altLang="en-US" sz="1800" dirty="0"/>
              <a:t>   包含能整合其他</a:t>
            </a:r>
            <a:r>
              <a:rPr lang="en-US" altLang="zh-TW" sz="1800" dirty="0"/>
              <a:t>car connectivity </a:t>
            </a:r>
            <a:r>
              <a:rPr lang="zh-TW" altLang="en-US" sz="1800" dirty="0"/>
              <a:t>功能</a:t>
            </a:r>
            <a:r>
              <a:rPr lang="en-US" altLang="zh-TW" sz="1800" dirty="0"/>
              <a:t>, hi-</a:t>
            </a:r>
            <a:r>
              <a:rPr lang="en-US" altLang="zh-TW" sz="1800" dirty="0" err="1"/>
              <a:t>car,carlink</a:t>
            </a:r>
            <a:r>
              <a:rPr lang="en-US" altLang="zh-TW" sz="1800" dirty="0"/>
              <a:t> …</a:t>
            </a:r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r>
              <a:rPr lang="zh-TW" altLang="en-US" sz="1800" dirty="0"/>
              <a:t>為何在大陸沒有名氣 </a:t>
            </a:r>
            <a:r>
              <a:rPr lang="en-US" altLang="zh-TW" sz="1800" dirty="0"/>
              <a:t>:</a:t>
            </a:r>
          </a:p>
          <a:p>
            <a:pPr marL="0" indent="0">
              <a:buNone/>
            </a:pPr>
            <a:r>
              <a:rPr lang="en-US" altLang="zh-TW" sz="1800" dirty="0"/>
              <a:t>    A&amp;W </a:t>
            </a:r>
            <a:r>
              <a:rPr lang="zh-TW" altLang="en-US" sz="1800" dirty="0"/>
              <a:t>沒有</a:t>
            </a:r>
            <a:r>
              <a:rPr lang="en-US" altLang="zh-TW" sz="1800" dirty="0"/>
              <a:t>module</a:t>
            </a:r>
          </a:p>
          <a:p>
            <a:pPr marL="0" indent="0">
              <a:buNone/>
            </a:pPr>
            <a:r>
              <a:rPr lang="en-US" altLang="zh-TW" sz="1800" dirty="0"/>
              <a:t> 1.</a:t>
            </a:r>
            <a:r>
              <a:rPr lang="zh-TW" altLang="en-US" sz="1800" dirty="0"/>
              <a:t>因為大部分</a:t>
            </a:r>
            <a:r>
              <a:rPr lang="en-US" altLang="zh-TW" sz="1800" dirty="0"/>
              <a:t>focus </a:t>
            </a:r>
            <a:r>
              <a:rPr lang="zh-TW" altLang="en-US" sz="1800" dirty="0"/>
              <a:t>在國際市場</a:t>
            </a:r>
            <a:endParaRPr lang="en-US" altLang="zh-TW" sz="1800" dirty="0"/>
          </a:p>
          <a:p>
            <a:pPr marL="0" indent="0">
              <a:buNone/>
            </a:pPr>
            <a:r>
              <a:rPr lang="zh-TW" altLang="en-US" sz="1800" dirty="0"/>
              <a:t> </a:t>
            </a:r>
            <a:r>
              <a:rPr lang="en-US" altLang="zh-TW" sz="1800" dirty="0"/>
              <a:t>2.</a:t>
            </a:r>
            <a:r>
              <a:rPr lang="zh-TW" altLang="en-US" sz="1800" dirty="0"/>
              <a:t>除了</a:t>
            </a:r>
            <a:r>
              <a:rPr lang="en-US" altLang="zh-TW" sz="1800" dirty="0"/>
              <a:t>China </a:t>
            </a:r>
            <a:r>
              <a:rPr lang="zh-TW" altLang="en-US" sz="1800" dirty="0"/>
              <a:t>幾家大廠有採用</a:t>
            </a:r>
            <a:r>
              <a:rPr lang="en-US" altLang="zh-TW" sz="1800" dirty="0"/>
              <a:t>HW , SW </a:t>
            </a:r>
            <a:r>
              <a:rPr lang="zh-TW" altLang="en-US" sz="1800" dirty="0"/>
              <a:t>分開 </a:t>
            </a:r>
            <a:r>
              <a:rPr lang="en-US" altLang="zh-TW" sz="1800" dirty="0"/>
              <a:t>,</a:t>
            </a:r>
            <a:r>
              <a:rPr lang="zh-TW" altLang="en-US" sz="1800" dirty="0"/>
              <a:t>所以我們在</a:t>
            </a:r>
            <a:r>
              <a:rPr lang="en-US" altLang="zh-TW" sz="1800" dirty="0"/>
              <a:t>China </a:t>
            </a:r>
            <a:r>
              <a:rPr lang="zh-TW" altLang="en-US" sz="1800" dirty="0"/>
              <a:t>都是幾家大的</a:t>
            </a:r>
            <a:r>
              <a:rPr lang="en-US" altLang="zh-TW" sz="1800" dirty="0"/>
              <a:t>Tier1 </a:t>
            </a:r>
          </a:p>
          <a:p>
            <a:pPr marL="0" indent="0">
              <a:buNone/>
            </a:pPr>
            <a:r>
              <a:rPr lang="en-US" altLang="zh-TW" sz="1800" dirty="0"/>
              <a:t> 3.module maker </a:t>
            </a:r>
            <a:r>
              <a:rPr lang="zh-TW" altLang="en-US" sz="1800" dirty="0"/>
              <a:t>一般在</a:t>
            </a:r>
            <a:r>
              <a:rPr lang="en-US" altLang="zh-TW" sz="1800" dirty="0"/>
              <a:t>IP or </a:t>
            </a:r>
            <a:r>
              <a:rPr lang="en-US" altLang="zh-TW" sz="1800" dirty="0" err="1"/>
              <a:t>sw</a:t>
            </a:r>
            <a:r>
              <a:rPr lang="en-US" altLang="zh-TW" sz="1800" dirty="0"/>
              <a:t> </a:t>
            </a:r>
            <a:r>
              <a:rPr lang="zh-TW" altLang="en-US" sz="1800" dirty="0"/>
              <a:t>部份不會太專注</a:t>
            </a:r>
            <a:r>
              <a:rPr lang="en-US" altLang="zh-TW" sz="1800" dirty="0"/>
              <a:t>,</a:t>
            </a:r>
            <a:r>
              <a:rPr lang="zh-TW" altLang="en-US" sz="1800" dirty="0"/>
              <a:t>所以在</a:t>
            </a:r>
            <a:r>
              <a:rPr lang="en-US" altLang="zh-TW" sz="1800" dirty="0"/>
              <a:t>SW </a:t>
            </a:r>
            <a:r>
              <a:rPr lang="zh-TW" altLang="en-US" sz="1800" dirty="0"/>
              <a:t>在</a:t>
            </a:r>
            <a:r>
              <a:rPr lang="en-US" altLang="zh-TW" sz="1800" dirty="0"/>
              <a:t>A&amp;W </a:t>
            </a:r>
            <a:r>
              <a:rPr lang="zh-TW" altLang="en-US" sz="1800" dirty="0"/>
              <a:t>是很強的</a:t>
            </a:r>
            <a:r>
              <a:rPr lang="en-US" altLang="zh-TW" sz="1800" dirty="0"/>
              <a:t>IP </a:t>
            </a:r>
            <a:r>
              <a:rPr lang="zh-TW" altLang="en-US" sz="1800" dirty="0"/>
              <a:t>跟方案</a:t>
            </a:r>
            <a:endParaRPr lang="en-US" altLang="zh-TW" sz="1800" dirty="0"/>
          </a:p>
          <a:p>
            <a:pPr marL="0" indent="0">
              <a:buNone/>
            </a:pPr>
            <a:r>
              <a:rPr lang="zh-TW" altLang="en-US" sz="1800" dirty="0"/>
              <a:t> </a:t>
            </a:r>
            <a:r>
              <a:rPr lang="en-US" altLang="zh-TW" sz="1800" dirty="0"/>
              <a:t>4.</a:t>
            </a:r>
            <a:r>
              <a:rPr lang="zh-TW" altLang="en-US" sz="1800" dirty="0"/>
              <a:t>現在國內車廠在也陸續搶佔國際市場</a:t>
            </a:r>
            <a:r>
              <a:rPr lang="en-US" altLang="zh-TW" sz="1800" dirty="0"/>
              <a:t>,A&amp;W</a:t>
            </a:r>
            <a:r>
              <a:rPr lang="zh-TW" altLang="en-US" sz="1800" dirty="0"/>
              <a:t> 也會以最佳品質好的價格來一起支持國內客戶</a:t>
            </a:r>
            <a:r>
              <a:rPr lang="en-US" altLang="zh-TW" sz="1800" dirty="0"/>
              <a:t>,</a:t>
            </a:r>
            <a:r>
              <a:rPr lang="zh-TW" altLang="en-US" sz="1800" dirty="0"/>
              <a:t>復興中華民族</a:t>
            </a:r>
            <a:r>
              <a:rPr lang="en-US" altLang="zh-TW" sz="1800" dirty="0"/>
              <a:t>,</a:t>
            </a:r>
            <a:r>
              <a:rPr lang="zh-TW" altLang="en-US" sz="1800" dirty="0"/>
              <a:t>如果需要</a:t>
            </a:r>
            <a:r>
              <a:rPr lang="en-US" altLang="zh-TW" sz="1800" dirty="0"/>
              <a:t>partner </a:t>
            </a:r>
            <a:r>
              <a:rPr lang="zh-TW" altLang="en-US" sz="1800" dirty="0"/>
              <a:t>我們也有密切合作的夥伴</a:t>
            </a: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4474069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57676</TotalTime>
  <Words>249</Words>
  <Application>Microsoft Office PowerPoint</Application>
  <PresentationFormat>寬螢幕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一卡通 –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5680</cp:revision>
  <dcterms:created xsi:type="dcterms:W3CDTF">2014-11-12T21:47:38Z</dcterms:created>
  <dcterms:modified xsi:type="dcterms:W3CDTF">2025-07-25T05:21:31Z</dcterms:modified>
  <cp:category/>
</cp:coreProperties>
</file>