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7" d="100"/>
          <a:sy n="77" d="100"/>
        </p:scale>
        <p:origin x="548" y="5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EBC42D-CCD8-88EE-9362-7E5B01BD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421425"/>
            <a:ext cx="8533245" cy="647054"/>
          </a:xfrm>
        </p:spPr>
        <p:txBody>
          <a:bodyPr>
            <a:normAutofit/>
          </a:bodyPr>
          <a:lstStyle/>
          <a:p>
            <a:r>
              <a:rPr lang="zh-TW" altLang="en-US" dirty="0"/>
              <a:t>瑞芯微 </a:t>
            </a:r>
            <a:r>
              <a:rPr lang="en-US" altLang="zh-TW" dirty="0"/>
              <a:t>Q&amp;A</a:t>
            </a:r>
            <a:r>
              <a:rPr lang="zh-TW" altLang="en-US" dirty="0"/>
              <a:t> 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E0746A-21CE-0073-8CAE-DF8E83F2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dirty="0">
                <a:solidFill>
                  <a:srgbClr val="393A39"/>
                </a:solidFill>
              </a:rPr>
              <a:t>1.</a:t>
            </a:r>
            <a:r>
              <a:rPr lang="zh-TW" altLang="en-US" dirty="0">
                <a:solidFill>
                  <a:srgbClr val="393A39"/>
                </a:solidFill>
              </a:rPr>
              <a:t>介紹跟</a:t>
            </a:r>
            <a:r>
              <a:rPr lang="en-US" altLang="zh-TW" dirty="0">
                <a:solidFill>
                  <a:srgbClr val="393A39"/>
                </a:solidFill>
              </a:rPr>
              <a:t>SI </a:t>
            </a:r>
            <a:r>
              <a:rPr lang="zh-TW" altLang="en-US" dirty="0">
                <a:solidFill>
                  <a:srgbClr val="393A39"/>
                </a:solidFill>
              </a:rPr>
              <a:t>合作 </a:t>
            </a:r>
            <a:endParaRPr lang="en-US" altLang="zh-TW" dirty="0">
              <a:solidFill>
                <a:srgbClr val="393A39"/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rgbClr val="393A39"/>
                </a:solidFill>
              </a:rPr>
              <a:t>    </a:t>
            </a:r>
            <a:r>
              <a:rPr lang="zh-TW" altLang="en-US" dirty="0">
                <a:solidFill>
                  <a:srgbClr val="393A39"/>
                </a:solidFill>
              </a:rPr>
              <a:t>跟</a:t>
            </a:r>
            <a:r>
              <a:rPr lang="en-US" altLang="zh-TW" dirty="0">
                <a:solidFill>
                  <a:srgbClr val="393A39"/>
                </a:solidFill>
              </a:rPr>
              <a:t>HW </a:t>
            </a:r>
            <a:r>
              <a:rPr lang="zh-TW" altLang="en-US" dirty="0">
                <a:solidFill>
                  <a:srgbClr val="393A39"/>
                </a:solidFill>
              </a:rPr>
              <a:t>如何做 </a:t>
            </a:r>
            <a:r>
              <a:rPr lang="en-US" altLang="zh-TW" dirty="0">
                <a:solidFill>
                  <a:srgbClr val="393A39"/>
                </a:solidFill>
              </a:rPr>
              <a:t>?</a:t>
            </a:r>
            <a:r>
              <a:rPr lang="zh-TW" altLang="en-US" dirty="0">
                <a:solidFill>
                  <a:srgbClr val="393A39"/>
                </a:solidFill>
              </a:rPr>
              <a:t>有</a:t>
            </a:r>
            <a:endParaRPr lang="en-US" altLang="zh-TW" dirty="0">
              <a:solidFill>
                <a:srgbClr val="393A39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393A39"/>
                </a:solidFill>
              </a:rPr>
              <a:t>          提供</a:t>
            </a:r>
            <a:r>
              <a:rPr lang="en-US" altLang="zh-TW" dirty="0">
                <a:solidFill>
                  <a:srgbClr val="393A39"/>
                </a:solidFill>
              </a:rPr>
              <a:t>PLG first , SW SI </a:t>
            </a:r>
            <a:r>
              <a:rPr lang="zh-TW" altLang="en-US" dirty="0">
                <a:solidFill>
                  <a:srgbClr val="393A39"/>
                </a:solidFill>
              </a:rPr>
              <a:t>機會 </a:t>
            </a:r>
            <a:endParaRPr lang="en-US" altLang="zh-TW" dirty="0">
              <a:solidFill>
                <a:srgbClr val="393A39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393A39"/>
                </a:solidFill>
              </a:rPr>
              <a:t>          </a:t>
            </a:r>
            <a:r>
              <a:rPr lang="en-US" altLang="zh-TW" dirty="0">
                <a:solidFill>
                  <a:srgbClr val="393A39"/>
                </a:solidFill>
              </a:rPr>
              <a:t>(John ,Delly </a:t>
            </a:r>
            <a:r>
              <a:rPr lang="zh-TW" altLang="en-US" dirty="0">
                <a:solidFill>
                  <a:srgbClr val="393A39"/>
                </a:solidFill>
              </a:rPr>
              <a:t>收集下</a:t>
            </a:r>
            <a:r>
              <a:rPr lang="en-US" altLang="zh-TW" dirty="0">
                <a:solidFill>
                  <a:srgbClr val="393A39"/>
                </a:solidFill>
              </a:rPr>
              <a:t>RK </a:t>
            </a:r>
            <a:r>
              <a:rPr lang="zh-TW" altLang="en-US" dirty="0">
                <a:solidFill>
                  <a:srgbClr val="393A39"/>
                </a:solidFill>
              </a:rPr>
              <a:t>的</a:t>
            </a:r>
            <a:r>
              <a:rPr lang="en-US" altLang="zh-TW" dirty="0">
                <a:solidFill>
                  <a:srgbClr val="393A39"/>
                </a:solidFill>
              </a:rPr>
              <a:t>DA SW </a:t>
            </a:r>
            <a:r>
              <a:rPr lang="zh-TW" altLang="en-US" dirty="0">
                <a:solidFill>
                  <a:srgbClr val="393A39"/>
                </a:solidFill>
              </a:rPr>
              <a:t>做了那些功能</a:t>
            </a:r>
            <a:r>
              <a:rPr lang="en-US" altLang="zh-TW" dirty="0">
                <a:solidFill>
                  <a:srgbClr val="393A39"/>
                </a:solidFill>
              </a:rPr>
              <a:t>?)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393A39"/>
                </a:solidFill>
              </a:rPr>
              <a:t>    跟</a:t>
            </a:r>
            <a:r>
              <a:rPr lang="en-US" altLang="zh-TW" dirty="0">
                <a:solidFill>
                  <a:srgbClr val="393A39"/>
                </a:solidFill>
              </a:rPr>
              <a:t>SW</a:t>
            </a:r>
            <a:r>
              <a:rPr lang="zh-TW" altLang="en-US" dirty="0">
                <a:solidFill>
                  <a:srgbClr val="393A39"/>
                </a:solidFill>
              </a:rPr>
              <a:t> 如何做 </a:t>
            </a:r>
            <a:r>
              <a:rPr lang="en-US" altLang="zh-TW" dirty="0">
                <a:solidFill>
                  <a:srgbClr val="393A39"/>
                </a:solidFill>
              </a:rPr>
              <a:t>?</a:t>
            </a:r>
            <a:r>
              <a:rPr lang="zh-TW" altLang="en-US" dirty="0">
                <a:solidFill>
                  <a:srgbClr val="393A39"/>
                </a:solidFill>
              </a:rPr>
              <a:t> </a:t>
            </a:r>
            <a:endParaRPr lang="en-US" altLang="zh-TW" dirty="0">
              <a:solidFill>
                <a:srgbClr val="393A39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393A39"/>
                </a:solidFill>
              </a:rPr>
              <a:t>           提供</a:t>
            </a:r>
            <a:r>
              <a:rPr lang="en-US" altLang="zh-TW" dirty="0">
                <a:solidFill>
                  <a:srgbClr val="393A39"/>
                </a:solidFill>
              </a:rPr>
              <a:t>PLG IP ,</a:t>
            </a:r>
            <a:r>
              <a:rPr lang="zh-TW" altLang="en-US" dirty="0">
                <a:solidFill>
                  <a:srgbClr val="393A39"/>
                </a:solidFill>
              </a:rPr>
              <a:t>個別</a:t>
            </a:r>
            <a:r>
              <a:rPr lang="en-US" altLang="zh-TW" dirty="0">
                <a:solidFill>
                  <a:srgbClr val="393A39"/>
                </a:solidFill>
              </a:rPr>
              <a:t>or all , with module together ,  Price </a:t>
            </a:r>
          </a:p>
          <a:p>
            <a:pPr marL="0" lvl="0" indent="0">
              <a:buNone/>
            </a:pPr>
            <a:r>
              <a:rPr lang="en-US" altLang="zh-TW" dirty="0"/>
              <a:t>2.Porting ECNR in DSP</a:t>
            </a:r>
          </a:p>
          <a:p>
            <a:pPr marL="0" lvl="0" indent="0">
              <a:buNone/>
            </a:pPr>
            <a:r>
              <a:rPr lang="en-US" altLang="zh-TW" dirty="0"/>
              <a:t>3. Auto </a:t>
            </a:r>
            <a:r>
              <a:rPr lang="zh-TW" altLang="en-US" dirty="0"/>
              <a:t>上的產品定位 </a:t>
            </a:r>
            <a:r>
              <a:rPr lang="en-US" altLang="zh-TW" dirty="0"/>
              <a:t>?</a:t>
            </a:r>
            <a:r>
              <a:rPr lang="zh-TW" altLang="en-US" dirty="0"/>
              <a:t> </a:t>
            </a:r>
            <a:r>
              <a:rPr lang="en-US" altLang="zh-TW" dirty="0"/>
              <a:t>DA</a:t>
            </a:r>
            <a:r>
              <a:rPr lang="zh-TW" altLang="en-US" dirty="0"/>
              <a:t> </a:t>
            </a:r>
            <a:r>
              <a:rPr lang="en-US" altLang="zh-TW" dirty="0"/>
              <a:t>?</a:t>
            </a:r>
            <a:r>
              <a:rPr lang="zh-TW" altLang="en-US" dirty="0"/>
              <a:t> 前裝</a:t>
            </a:r>
            <a:r>
              <a:rPr lang="en-US" altLang="zh-TW" dirty="0"/>
              <a:t>,</a:t>
            </a:r>
            <a:r>
              <a:rPr lang="zh-TW" altLang="en-US" dirty="0"/>
              <a:t>後裝</a:t>
            </a:r>
            <a:r>
              <a:rPr lang="en-US" altLang="zh-TW" dirty="0"/>
              <a:t>?</a:t>
            </a:r>
            <a:r>
              <a:rPr lang="zh-TW" altLang="en-US" dirty="0"/>
              <a:t> </a:t>
            </a:r>
            <a:endParaRPr lang="en-US" altLang="zh-TW" dirty="0"/>
          </a:p>
          <a:p>
            <a:pPr marL="0" lvl="0" indent="0">
              <a:buNone/>
            </a:pPr>
            <a:r>
              <a:rPr lang="en-US" altLang="zh-TW" dirty="0"/>
              <a:t>4. EVB </a:t>
            </a:r>
            <a:r>
              <a:rPr lang="zh-TW" altLang="en-US" dirty="0"/>
              <a:t>是否可以更換各</a:t>
            </a:r>
            <a:r>
              <a:rPr lang="en-US" altLang="zh-TW" dirty="0"/>
              <a:t>module ? BT and GPS </a:t>
            </a:r>
            <a:r>
              <a:rPr lang="zh-TW" altLang="en-US" dirty="0"/>
              <a:t>等</a:t>
            </a:r>
            <a:endParaRPr lang="en-US" altLang="zh-TW" dirty="0"/>
          </a:p>
          <a:p>
            <a:pPr lvl="0"/>
            <a:r>
              <a:rPr lang="zh-TW" altLang="en-US" dirty="0"/>
              <a:t>瑞芯微 除了</a:t>
            </a:r>
            <a:r>
              <a:rPr lang="en-US" altLang="zh-TW" dirty="0"/>
              <a:t>Auto </a:t>
            </a:r>
            <a:r>
              <a:rPr lang="zh-TW" altLang="en-US" dirty="0"/>
              <a:t>外還有哪些客戶</a:t>
            </a:r>
            <a:endParaRPr lang="en-US" altLang="zh-TW" dirty="0"/>
          </a:p>
          <a:p>
            <a:pPr marL="0" lvl="0" indent="0">
              <a:buNone/>
            </a:pPr>
            <a:r>
              <a:rPr lang="en-US" altLang="zh-TW" sz="1800" dirty="0"/>
              <a:t>   </a:t>
            </a:r>
            <a:r>
              <a:rPr lang="zh-TW" altLang="en-US" sz="1800" dirty="0"/>
              <a:t>  </a:t>
            </a:r>
            <a:r>
              <a:rPr lang="en-US" altLang="zh-TW" sz="1800" dirty="0"/>
              <a:t> 2W DC </a:t>
            </a:r>
            <a:r>
              <a:rPr lang="zh-TW" altLang="en-US" sz="1800" dirty="0"/>
              <a:t>有嗎</a:t>
            </a:r>
            <a:r>
              <a:rPr lang="en-US" altLang="zh-TW" sz="1800" dirty="0"/>
              <a:t>?</a:t>
            </a:r>
            <a:r>
              <a:rPr lang="zh-TW" altLang="en-US" sz="1800" dirty="0"/>
              <a:t> 提供</a:t>
            </a:r>
            <a:r>
              <a:rPr lang="en-US" altLang="zh-TW" sz="1800" dirty="0"/>
              <a:t>spec. and </a:t>
            </a:r>
            <a:r>
              <a:rPr lang="zh-TW" altLang="en-US" sz="1800" dirty="0"/>
              <a:t>討論是否有機會</a:t>
            </a:r>
            <a:r>
              <a:rPr lang="en-US" altLang="zh-TW" sz="1800" dirty="0"/>
              <a:t>  </a:t>
            </a:r>
          </a:p>
          <a:p>
            <a:pPr marL="0" lvl="0" indent="0">
              <a:buNone/>
            </a:pPr>
            <a:r>
              <a:rPr lang="zh-TW" altLang="en-US" sz="1800" dirty="0"/>
              <a:t>      </a:t>
            </a:r>
            <a:r>
              <a:rPr lang="en-US" altLang="zh-TW" sz="1800" dirty="0"/>
              <a:t>Consumer </a:t>
            </a:r>
            <a:r>
              <a:rPr lang="zh-TW" altLang="en-US" sz="1800"/>
              <a:t>怎麼談</a:t>
            </a:r>
            <a:endParaRPr lang="en-US" altLang="zh-TW" sz="1800" dirty="0"/>
          </a:p>
          <a:p>
            <a:pPr lvl="0">
              <a:defRPr/>
            </a:pPr>
            <a:endParaRPr lang="en-US" altLang="zh-TW" dirty="0">
              <a:solidFill>
                <a:srgbClr val="393A39"/>
              </a:solidFill>
            </a:endParaRPr>
          </a:p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392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59801</TotalTime>
  <Words>126</Words>
  <Application>Microsoft Office PowerPoint</Application>
  <PresentationFormat>寬螢幕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瑞芯微 Q&amp;A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5577</cp:revision>
  <dcterms:created xsi:type="dcterms:W3CDTF">2014-11-12T21:47:38Z</dcterms:created>
  <dcterms:modified xsi:type="dcterms:W3CDTF">2025-07-15T01:04:18Z</dcterms:modified>
  <cp:category/>
</cp:coreProperties>
</file>