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8" r:id="rId1"/>
  </p:sldMasterIdLst>
  <p:notesMasterIdLst>
    <p:notesMasterId r:id="rId4"/>
  </p:notesMasterIdLst>
  <p:handoutMasterIdLst>
    <p:handoutMasterId r:id="rId5"/>
  </p:handoutMasterIdLst>
  <p:sldIdLst>
    <p:sldId id="258" r:id="rId2"/>
    <p:sldId id="259" r:id="rId3"/>
  </p:sldIdLst>
  <p:sldSz cx="12192000" cy="6858000"/>
  <p:notesSz cx="6858000" cy="9144000"/>
  <p:defaultTextStyle>
    <a:defPPr>
      <a:defRPr lang="en-US"/>
    </a:defPPr>
    <a:lvl1pPr marL="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9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194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291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389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486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24" userDrawn="1">
          <p15:clr>
            <a:srgbClr val="A4A3A4"/>
          </p15:clr>
        </p15:guide>
        <p15:guide id="2" orient="horz" pos="180" userDrawn="1">
          <p15:clr>
            <a:srgbClr val="A4A3A4"/>
          </p15:clr>
        </p15:guide>
        <p15:guide id="3" pos="3840" userDrawn="1">
          <p15:clr>
            <a:srgbClr val="A4A3A4"/>
          </p15:clr>
        </p15:guide>
        <p15:guide id="4" pos="455" userDrawn="1">
          <p15:clr>
            <a:srgbClr val="A4A3A4"/>
          </p15:clr>
        </p15:guide>
        <p15:guide id="5" pos="7225" userDrawn="1">
          <p15:clr>
            <a:srgbClr val="A4A3A4"/>
          </p15:clr>
        </p15:guide>
        <p15:guide id="6" orient="horz" pos="23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FC0"/>
    <a:srgbClr val="BBD275"/>
    <a:srgbClr val="2196F3"/>
    <a:srgbClr val="F2F2F2"/>
    <a:srgbClr val="00AFF0"/>
    <a:srgbClr val="7F7F7F"/>
    <a:srgbClr val="4E617A"/>
    <a:srgbClr val="B03B3F"/>
    <a:srgbClr val="445468"/>
    <a:srgbClr val="7B8F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보통 스타일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테마 스타일 1 - 강조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테마 스타일 1 - 강조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717" autoAdjust="0"/>
    <p:restoredTop sz="79369" autoAdjust="0"/>
  </p:normalViewPr>
  <p:slideViewPr>
    <p:cSldViewPr snapToGrid="0" snapToObjects="1">
      <p:cViewPr varScale="1">
        <p:scale>
          <a:sx n="77" d="100"/>
          <a:sy n="77" d="100"/>
        </p:scale>
        <p:origin x="548" y="56"/>
      </p:cViewPr>
      <p:guideLst>
        <p:guide orient="horz" pos="4124"/>
        <p:guide orient="horz" pos="180"/>
        <p:guide pos="3840"/>
        <p:guide pos="455"/>
        <p:guide pos="7225"/>
        <p:guide orient="horz" pos="23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4" d="100"/>
        <a:sy n="24" d="100"/>
      </p:scale>
      <p:origin x="0" y="2544"/>
    </p:cViewPr>
  </p:sorterViewPr>
  <p:notesViewPr>
    <p:cSldViewPr snapToGrid="0" snapToObjects="1">
      <p:cViewPr varScale="1">
        <p:scale>
          <a:sx n="86" d="100"/>
          <a:sy n="86" d="100"/>
        </p:scale>
        <p:origin x="386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0D10F59-8ACC-4663-8C2A-570A112049E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637D57-B97E-42F5-8476-EB81689E0E2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914A51-A0F1-466D-A658-8BC31F3D95A0}" type="datetimeFigureOut">
              <a:rPr lang="en-US" smtClean="0"/>
              <a:pPr/>
              <a:t>7/24/2025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9899B3-B33A-4EA9-8156-CF1990109B3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324FE4-251C-4954-A1CB-FDB3EA793B8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CDEA3E-21B6-4F73-B86D-EC95D80D77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263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libri Light"/>
              </a:defRPr>
            </a:lvl1pPr>
          </a:lstStyle>
          <a:p>
            <a:fld id="{EFC10EE1-B198-C942-8235-326C972CBB30}" type="datetimeFigureOut">
              <a:rPr lang="en-US" smtClean="0"/>
              <a:pPr/>
              <a:t>7/24/2025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alibri Light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1pPr>
    <a:lvl2pPr marL="457097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2pPr>
    <a:lvl3pPr marL="914194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3pPr>
    <a:lvl4pPr marL="1371291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4pPr>
    <a:lvl5pPr marL="1828389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5pPr>
    <a:lvl6pPr marL="2285486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B3A672EE-90E8-4860-A6D6-22159C48E3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A8601D3-507B-4164-A6A1-4B0DD56554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27418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9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8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D6EFE67-9631-2BA5-70C1-786E95D2C0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84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2925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8B69E70-10BD-BF96-E194-5D5164E12BC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8922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_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588654"/>
            <a:ext cx="10515164" cy="45889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5483E2-CB6B-4E60-8A90-A1FBC75CCCD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496000" y="1050713"/>
            <a:ext cx="7200000" cy="276999"/>
          </a:xfrm>
        </p:spPr>
        <p:txBody>
          <a:bodyPr wrap="none" lIns="0" tIns="0" rIns="0" bIns="0">
            <a:noAutofit/>
          </a:bodyPr>
          <a:lstStyle>
            <a:lvl1pPr marL="0" indent="0" algn="ctr">
              <a:buNone/>
              <a:defRPr sz="2000"/>
            </a:lvl1pPr>
            <a:lvl2pPr marL="360362" indent="0">
              <a:buNone/>
              <a:defRPr/>
            </a:lvl2pPr>
            <a:lvl3pPr marL="720725" indent="0">
              <a:buNone/>
              <a:defRPr/>
            </a:lvl3pPr>
            <a:lvl4pPr marL="968375" indent="0">
              <a:buNone/>
              <a:defRPr/>
            </a:lvl4pPr>
          </a:lstStyle>
          <a:p>
            <a:pPr lvl="0"/>
            <a:r>
              <a:rPr lang="en-US" dirty="0"/>
              <a:t>Sub title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00FBA0C-B75C-5ED8-761F-C974D4BE059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0157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C76148-CB4A-4BF5-86BE-529CC21C7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3600" y="392400"/>
            <a:ext cx="8532000" cy="64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205E85-911A-4249-9511-5C107FE32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D6C5E0-FBC6-410C-9729-A06754CC55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523624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0" r:id="rId2"/>
    <p:sldLayoutId id="2147483763" r:id="rId3"/>
    <p:sldLayoutId id="2147483764" r:id="rId4"/>
  </p:sldLayoutIdLst>
  <p:txStyles>
    <p:titleStyle>
      <a:lvl1pPr algn="ctr" defTabSz="457189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66700" indent="-266700" algn="l" defTabSz="45718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28650" indent="-268288" algn="l" defTabSz="457189" rtl="0" eaLnBrk="1" latinLnBrk="0" hangingPunct="1">
        <a:lnSpc>
          <a:spcPct val="90000"/>
        </a:lnSpc>
        <a:spcBef>
          <a:spcPts val="251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95350" indent="-174625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81088" indent="-112713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‐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5713" indent="-112713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269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863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457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943051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59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189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783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377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2971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566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16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75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E8EBC42D-CCD8-88EE-9362-7E5B01BDBF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2471" y="421425"/>
            <a:ext cx="8533245" cy="647054"/>
          </a:xfrm>
        </p:spPr>
        <p:txBody>
          <a:bodyPr>
            <a:normAutofit/>
          </a:bodyPr>
          <a:lstStyle/>
          <a:p>
            <a:r>
              <a:rPr lang="zh-TW" altLang="en-US" dirty="0"/>
              <a:t>立 昇 </a:t>
            </a:r>
            <a:r>
              <a:rPr lang="en-US" altLang="zh-TW" dirty="0"/>
              <a:t>Q&amp;A</a:t>
            </a:r>
            <a:r>
              <a:rPr lang="zh-TW" altLang="en-US" dirty="0"/>
              <a:t> </a:t>
            </a:r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BE0746A-21CE-0073-8CAE-DF8E83F2B8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9757" y="1056145"/>
            <a:ext cx="10515164" cy="1354546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zh-TW" altLang="en-US" sz="2400" dirty="0"/>
              <a:t>介紹</a:t>
            </a:r>
            <a:r>
              <a:rPr lang="en-US" altLang="zh-TW" sz="2400" dirty="0"/>
              <a:t>module partner </a:t>
            </a:r>
          </a:p>
          <a:p>
            <a:pPr marL="514350" indent="-514350">
              <a:buAutoNum type="arabicPeriod"/>
            </a:pPr>
            <a:r>
              <a:rPr lang="en-US" altLang="zh-TW" sz="2400" dirty="0"/>
              <a:t>ECNR </a:t>
            </a:r>
            <a:r>
              <a:rPr lang="zh-TW" altLang="en-US" sz="2400" dirty="0"/>
              <a:t>是</a:t>
            </a:r>
            <a:r>
              <a:rPr lang="en-US" altLang="zh-TW" sz="2400" dirty="0"/>
              <a:t>SW or DSP ? </a:t>
            </a:r>
            <a:r>
              <a:rPr lang="en-US" altLang="zh-TW" sz="2400">
                <a:sym typeface="Wingdings" panose="05000000000000000000" pitchFamily="2" charset="2"/>
              </a:rPr>
              <a:t>John . </a:t>
            </a:r>
            <a:r>
              <a:rPr lang="en-US" altLang="zh-TW" sz="240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72392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EBC798-F073-353F-3C21-06A62DDC54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D19934E0-C489-339F-4714-B8B937916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2471" y="421425"/>
            <a:ext cx="8533245" cy="647054"/>
          </a:xfrm>
        </p:spPr>
        <p:txBody>
          <a:bodyPr>
            <a:normAutofit/>
          </a:bodyPr>
          <a:lstStyle/>
          <a:p>
            <a:r>
              <a:rPr lang="zh-TW" altLang="en-US" dirty="0"/>
              <a:t>立 昇 </a:t>
            </a:r>
            <a:r>
              <a:rPr lang="en-US" altLang="zh-TW" dirty="0"/>
              <a:t>Q&amp;A</a:t>
            </a:r>
            <a:r>
              <a:rPr lang="zh-TW" altLang="en-US" dirty="0"/>
              <a:t> </a:t>
            </a:r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D54FE0C-7218-4FEE-2D1A-19DFD7A051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9757" y="1691775"/>
            <a:ext cx="10515164" cy="2481214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zh-TW" altLang="en-US" sz="2400" dirty="0"/>
              <a:t>立昇自己的</a:t>
            </a:r>
            <a:r>
              <a:rPr lang="en-US" altLang="zh-TW" sz="2400" dirty="0"/>
              <a:t>SW team </a:t>
            </a:r>
            <a:r>
              <a:rPr lang="zh-TW" altLang="en-US" sz="2400" dirty="0"/>
              <a:t>的角色 </a:t>
            </a:r>
            <a:r>
              <a:rPr lang="en-US" altLang="zh-TW" sz="2400" dirty="0"/>
              <a:t>? </a:t>
            </a:r>
          </a:p>
          <a:p>
            <a:pPr marL="0" indent="0">
              <a:buNone/>
            </a:pPr>
            <a:r>
              <a:rPr lang="zh-TW" altLang="en-US" sz="2400" dirty="0"/>
              <a:t>       是否規劃平台給廣汽 </a:t>
            </a:r>
            <a:r>
              <a:rPr lang="en-US" altLang="zh-TW" sz="2400" dirty="0"/>
              <a:t>?if no </a:t>
            </a:r>
            <a:r>
              <a:rPr lang="zh-TW" altLang="en-US" sz="2400" dirty="0"/>
              <a:t>誰決定 </a:t>
            </a:r>
            <a:r>
              <a:rPr lang="en-US" altLang="zh-TW" sz="2400" dirty="0"/>
              <a:t>?</a:t>
            </a:r>
            <a:r>
              <a:rPr lang="zh-TW" altLang="en-US" sz="2400" dirty="0"/>
              <a:t> 廣汽 </a:t>
            </a:r>
            <a:r>
              <a:rPr lang="en-US" altLang="zh-TW" sz="2400" dirty="0"/>
              <a:t>?</a:t>
            </a:r>
            <a:r>
              <a:rPr lang="zh-TW" altLang="en-US" sz="2400" dirty="0"/>
              <a:t> </a:t>
            </a:r>
            <a:endParaRPr lang="en-US" altLang="zh-TW" sz="2400" dirty="0"/>
          </a:p>
          <a:p>
            <a:pPr marL="457200" indent="-457200">
              <a:buAutoNum type="arabicPeriod" startAt="2"/>
            </a:pPr>
            <a:r>
              <a:rPr lang="en-US" altLang="zh-TW" sz="2400" dirty="0"/>
              <a:t>BT</a:t>
            </a:r>
            <a:r>
              <a:rPr lang="zh-TW" altLang="en-US" sz="2400" dirty="0"/>
              <a:t> </a:t>
            </a:r>
            <a:r>
              <a:rPr lang="en-US" altLang="zh-TW" sz="2400" dirty="0"/>
              <a:t>module </a:t>
            </a:r>
            <a:r>
              <a:rPr lang="zh-TW" altLang="en-US" sz="2400" dirty="0"/>
              <a:t>選型條件</a:t>
            </a:r>
            <a:r>
              <a:rPr lang="en-US" altLang="zh-TW" sz="2400" dirty="0"/>
              <a:t>?</a:t>
            </a:r>
            <a:r>
              <a:rPr lang="zh-TW" altLang="en-US" sz="2400" dirty="0"/>
              <a:t>廣汽 </a:t>
            </a:r>
            <a:r>
              <a:rPr lang="en-US" altLang="zh-TW" sz="2400" dirty="0"/>
              <a:t>or </a:t>
            </a:r>
            <a:r>
              <a:rPr lang="zh-TW" altLang="en-US" sz="2400" dirty="0"/>
              <a:t>立昇 </a:t>
            </a:r>
            <a:r>
              <a:rPr lang="en-US" altLang="zh-TW" sz="2400" dirty="0"/>
              <a:t>? </a:t>
            </a:r>
            <a:r>
              <a:rPr lang="zh-TW" altLang="en-US" sz="2400" dirty="0"/>
              <a:t>有</a:t>
            </a:r>
            <a:r>
              <a:rPr lang="en-US" altLang="zh-TW" sz="2400" dirty="0"/>
              <a:t>prefer </a:t>
            </a:r>
            <a:r>
              <a:rPr lang="zh-TW" altLang="en-US" sz="2400" dirty="0"/>
              <a:t>的嗎</a:t>
            </a:r>
            <a:r>
              <a:rPr lang="en-US" altLang="zh-TW" sz="2400" dirty="0"/>
              <a:t>?</a:t>
            </a:r>
          </a:p>
          <a:p>
            <a:pPr marL="457200" indent="-457200">
              <a:buAutoNum type="arabicPeriod" startAt="2"/>
            </a:pPr>
            <a:r>
              <a:rPr lang="zh-TW" altLang="en-US" sz="2400" dirty="0"/>
              <a:t>除了廣汽還有其他客戶嗎</a:t>
            </a:r>
            <a:r>
              <a:rPr lang="en-US" altLang="zh-TW" sz="2400" dirty="0"/>
              <a:t>?</a:t>
            </a:r>
          </a:p>
          <a:p>
            <a:pPr marL="457200" indent="-457200">
              <a:buAutoNum type="arabicPeriod" startAt="2"/>
            </a:pPr>
            <a:r>
              <a:rPr lang="en-US" altLang="zh-TW" sz="2400" dirty="0"/>
              <a:t>BT</a:t>
            </a:r>
            <a:r>
              <a:rPr lang="zh-TW" altLang="en-US" sz="2400" dirty="0"/>
              <a:t> </a:t>
            </a:r>
            <a:r>
              <a:rPr lang="en-US" altLang="zh-TW" sz="2400" dirty="0"/>
              <a:t>CP/AA , ECNR</a:t>
            </a:r>
            <a:r>
              <a:rPr lang="zh-TW" altLang="en-US" sz="2400" dirty="0"/>
              <a:t> 需求</a:t>
            </a:r>
            <a:endParaRPr lang="en-US" altLang="zh-TW" sz="2400" dirty="0"/>
          </a:p>
          <a:p>
            <a:pPr marL="457200" indent="-457200">
              <a:buAutoNum type="arabicPeriod" startAt="2"/>
            </a:pPr>
            <a:r>
              <a:rPr lang="zh-CN" altLang="en-US" sz="2400" dirty="0"/>
              <a:t>当前</a:t>
            </a:r>
            <a:r>
              <a:rPr lang="en-US" altLang="zh-CN" sz="2400" dirty="0"/>
              <a:t>8388</a:t>
            </a:r>
            <a:r>
              <a:rPr lang="zh-CN" altLang="en-US" sz="2400" dirty="0"/>
              <a:t>或</a:t>
            </a:r>
            <a:r>
              <a:rPr lang="en-US" altLang="zh-CN" sz="2400" dirty="0"/>
              <a:t>8678</a:t>
            </a:r>
            <a:r>
              <a:rPr lang="zh-CN" altLang="en-US" sz="2400" dirty="0"/>
              <a:t>项目定点情况</a:t>
            </a:r>
            <a:endParaRPr lang="en-US" altLang="zh-TW" sz="2400" dirty="0"/>
          </a:p>
          <a:p>
            <a:pPr marL="514350" indent="-514350">
              <a:buAutoNum type="arabicPeriod"/>
            </a:pPr>
            <a:endParaRPr lang="en-US" dirty="0"/>
          </a:p>
          <a:p>
            <a:pPr marL="876300" lvl="1" indent="-514350">
              <a:buFont typeface="+mj-lt"/>
              <a:buAutoNum type="arabicPeriod"/>
            </a:pPr>
            <a:endParaRPr lang="en-US" dirty="0"/>
          </a:p>
          <a:p>
            <a:endParaRPr lang="en-US" dirty="0"/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19DD79A9-83CB-480D-F5DC-367BF7AB9E76}"/>
              </a:ext>
            </a:extLst>
          </p:cNvPr>
          <p:cNvSpPr txBox="1"/>
          <p:nvPr/>
        </p:nvSpPr>
        <p:spPr>
          <a:xfrm>
            <a:off x="838419" y="1090701"/>
            <a:ext cx="6096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19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93A39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t>成為立昇的</a:t>
            </a:r>
            <a:r>
              <a:rPr kumimoji="0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393A39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t>SW partner :   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0CF3577C-55A8-D4D9-A92A-C47451F41B67}"/>
              </a:ext>
            </a:extLst>
          </p:cNvPr>
          <p:cNvSpPr txBox="1">
            <a:spLocks/>
          </p:cNvSpPr>
          <p:nvPr/>
        </p:nvSpPr>
        <p:spPr>
          <a:xfrm>
            <a:off x="1099757" y="4113549"/>
            <a:ext cx="10515164" cy="24812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66700" indent="-266700" algn="l" defTabSz="45718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8650" indent="-268288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95350" indent="-174625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Calibri" panose="020F0502020204030204" pitchFamily="34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81088" indent="-112713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Calibri" panose="020F0502020204030204" pitchFamily="34" charset="0"/>
              <a:buChar char="‐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55713" indent="-112713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57269" indent="-114297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5863" indent="-114297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14457" indent="-114297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43051" indent="-114297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TW" altLang="en-US" sz="2400" dirty="0"/>
              <a:t>立昇自己是</a:t>
            </a:r>
            <a:r>
              <a:rPr lang="en-US" altLang="zh-TW" sz="2400" dirty="0"/>
              <a:t>HW SI , SW </a:t>
            </a:r>
            <a:r>
              <a:rPr lang="zh-TW" altLang="en-US" sz="2400" dirty="0"/>
              <a:t>歸星河</a:t>
            </a:r>
            <a:endParaRPr lang="en-US" altLang="zh-TW" sz="2400" dirty="0"/>
          </a:p>
          <a:p>
            <a:pPr marL="0" indent="0">
              <a:buNone/>
            </a:pPr>
            <a:endParaRPr lang="en-US" altLang="zh-TW" sz="24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4978821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A&amp;W_PPT">
      <a:dk1>
        <a:srgbClr val="393A39"/>
      </a:dk1>
      <a:lt1>
        <a:sysClr val="window" lastClr="FFFFFF"/>
      </a:lt1>
      <a:dk2>
        <a:srgbClr val="445469"/>
      </a:dk2>
      <a:lt2>
        <a:srgbClr val="F6F7FA"/>
      </a:lt2>
      <a:accent1>
        <a:srgbClr val="1D68A6"/>
      </a:accent1>
      <a:accent2>
        <a:srgbClr val="178E6B"/>
      </a:accent2>
      <a:accent3>
        <a:srgbClr val="84AC40"/>
      </a:accent3>
      <a:accent4>
        <a:srgbClr val="EE8A12"/>
      </a:accent4>
      <a:accent5>
        <a:srgbClr val="B0221D"/>
      </a:accent5>
      <a:accent6>
        <a:srgbClr val="381B41"/>
      </a:accent6>
      <a:hlink>
        <a:srgbClr val="216CAB"/>
      </a:hlink>
      <a:folHlink>
        <a:srgbClr val="1A916E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>
            <a:lumMod val="20000"/>
            <a:lumOff val="80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56604</TotalTime>
  <Words>103</Words>
  <Application>Microsoft Office PowerPoint</Application>
  <PresentationFormat>寬螢幕</PresentationFormat>
  <Paragraphs>13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Wingdings</vt:lpstr>
      <vt:lpstr>Custom Design</vt:lpstr>
      <vt:lpstr>立 昇 Q&amp;A </vt:lpstr>
      <vt:lpstr>立 昇 Q&amp;A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Jetfabrik</dc:creator>
  <cp:keywords/>
  <dc:description/>
  <cp:lastModifiedBy>Perry chang</cp:lastModifiedBy>
  <cp:revision>5574</cp:revision>
  <dcterms:created xsi:type="dcterms:W3CDTF">2014-11-12T21:47:38Z</dcterms:created>
  <dcterms:modified xsi:type="dcterms:W3CDTF">2025-07-24T01:38:15Z</dcterms:modified>
  <cp:category/>
</cp:coreProperties>
</file>