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78" d="100"/>
          <a:sy n="78" d="100"/>
        </p:scale>
        <p:origin x="500" y="3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8EBC42D-CCD8-88EE-9362-7E5B01BDB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471" y="421425"/>
            <a:ext cx="8533245" cy="647054"/>
          </a:xfrm>
        </p:spPr>
        <p:txBody>
          <a:bodyPr>
            <a:normAutofit/>
          </a:bodyPr>
          <a:lstStyle/>
          <a:p>
            <a:r>
              <a:rPr lang="zh-TW" altLang="en-US" dirty="0"/>
              <a:t>芯馳 </a:t>
            </a:r>
            <a:r>
              <a:rPr lang="en-US" altLang="zh-TW" dirty="0"/>
              <a:t>Q&amp;A</a:t>
            </a:r>
            <a:r>
              <a:rPr lang="zh-TW" altLang="en-US" dirty="0"/>
              <a:t> 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BE0746A-21CE-0073-8CAE-DF8E83F2B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>
                <a:solidFill>
                  <a:srgbClr val="393A39"/>
                </a:solidFill>
              </a:rPr>
              <a:t>1.</a:t>
            </a:r>
            <a:r>
              <a:rPr lang="zh-TW" altLang="en-US" dirty="0">
                <a:solidFill>
                  <a:srgbClr val="393A39"/>
                </a:solidFill>
              </a:rPr>
              <a:t>介紹跟</a:t>
            </a:r>
            <a:r>
              <a:rPr lang="en-US" altLang="zh-TW" dirty="0">
                <a:solidFill>
                  <a:srgbClr val="393A39"/>
                </a:solidFill>
              </a:rPr>
              <a:t>IDH /SI </a:t>
            </a:r>
            <a:r>
              <a:rPr lang="zh-TW" altLang="en-US" dirty="0">
                <a:solidFill>
                  <a:srgbClr val="393A39"/>
                </a:solidFill>
              </a:rPr>
              <a:t>合作 </a:t>
            </a:r>
            <a:endParaRPr lang="en-US" altLang="zh-TW" dirty="0">
              <a:solidFill>
                <a:srgbClr val="393A39"/>
              </a:solidFill>
            </a:endParaRPr>
          </a:p>
          <a:p>
            <a:pPr marL="0" indent="0">
              <a:buNone/>
            </a:pPr>
            <a:r>
              <a:rPr lang="en-US" altLang="zh-TW" dirty="0">
                <a:solidFill>
                  <a:srgbClr val="393A39"/>
                </a:solidFill>
              </a:rPr>
              <a:t>    </a:t>
            </a:r>
            <a:r>
              <a:rPr lang="zh-TW" altLang="en-US" dirty="0">
                <a:solidFill>
                  <a:srgbClr val="393A39"/>
                </a:solidFill>
              </a:rPr>
              <a:t>提供</a:t>
            </a:r>
            <a:r>
              <a:rPr lang="en-US" altLang="zh-TW" dirty="0">
                <a:solidFill>
                  <a:srgbClr val="393A39"/>
                </a:solidFill>
              </a:rPr>
              <a:t>PLG </a:t>
            </a:r>
          </a:p>
          <a:p>
            <a:pPr marL="0" indent="0">
              <a:buNone/>
            </a:pPr>
            <a:r>
              <a:rPr lang="en-US" altLang="zh-TW" dirty="0">
                <a:solidFill>
                  <a:srgbClr val="393A39"/>
                </a:solidFill>
              </a:rPr>
              <a:t>    </a:t>
            </a:r>
            <a:r>
              <a:rPr lang="en-US" altLang="zh-TW" dirty="0" err="1">
                <a:solidFill>
                  <a:srgbClr val="393A39"/>
                </a:solidFill>
              </a:rPr>
              <a:t>Native+extend</a:t>
            </a:r>
            <a:r>
              <a:rPr lang="en-US" altLang="zh-TW" dirty="0">
                <a:solidFill>
                  <a:srgbClr val="393A39"/>
                </a:solidFill>
              </a:rPr>
              <a:t> , multi-connection  </a:t>
            </a:r>
          </a:p>
          <a:p>
            <a:pPr marL="0" lvl="0" indent="0">
              <a:buNone/>
            </a:pPr>
            <a:r>
              <a:rPr lang="en-US" altLang="zh-TW" dirty="0"/>
              <a:t>2.Porting ECNR in DSP</a:t>
            </a:r>
          </a:p>
          <a:p>
            <a:pPr marL="0" lvl="0" indent="0" defTabSz="914194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TW">
                <a:solidFill>
                  <a:srgbClr val="393A39"/>
                </a:solidFill>
              </a:rPr>
              <a:t>3.</a:t>
            </a:r>
            <a:r>
              <a:rPr lang="zh-TW" altLang="en-US">
                <a:solidFill>
                  <a:srgbClr val="393A39"/>
                </a:solidFill>
              </a:rPr>
              <a:t> </a:t>
            </a:r>
            <a:endParaRPr lang="en-US" altLang="zh-TW" dirty="0">
              <a:solidFill>
                <a:srgbClr val="393A39"/>
              </a:solidFill>
            </a:endParaRPr>
          </a:p>
          <a:p>
            <a:pPr marL="0" lvl="0" indent="0" defTabSz="914194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TW" dirty="0">
                <a:solidFill>
                  <a:srgbClr val="393A39"/>
                </a:solidFill>
              </a:rPr>
              <a:t>4.</a:t>
            </a:r>
            <a:r>
              <a:rPr lang="zh-TW" altLang="en-US" dirty="0">
                <a:solidFill>
                  <a:srgbClr val="393A39"/>
                </a:solidFill>
              </a:rPr>
              <a:t>連同海華</a:t>
            </a:r>
            <a:r>
              <a:rPr lang="en-US" altLang="zh-TW" dirty="0">
                <a:solidFill>
                  <a:srgbClr val="393A39"/>
                </a:solidFill>
              </a:rPr>
              <a:t>or FN-Link module </a:t>
            </a:r>
            <a:r>
              <a:rPr lang="zh-TW" altLang="en-US" dirty="0">
                <a:solidFill>
                  <a:srgbClr val="393A39"/>
                </a:solidFill>
              </a:rPr>
              <a:t>一起推</a:t>
            </a:r>
            <a:endParaRPr lang="en-US" altLang="zh-TW" dirty="0">
              <a:solidFill>
                <a:srgbClr val="393A39"/>
              </a:solidFill>
            </a:endParaRPr>
          </a:p>
          <a:p>
            <a:pPr marL="0" lvl="0" indent="0">
              <a:buNone/>
              <a:defRPr/>
            </a:pPr>
            <a:r>
              <a:rPr lang="zh-TW" altLang="en-US" dirty="0">
                <a:solidFill>
                  <a:srgbClr val="393A39"/>
                </a:solidFill>
              </a:rPr>
              <a:t> </a:t>
            </a:r>
            <a:endParaRPr lang="en-US" altLang="zh-TW" dirty="0">
              <a:solidFill>
                <a:srgbClr val="393A39"/>
              </a:solidFill>
            </a:endParaRPr>
          </a:p>
          <a:p>
            <a:pPr marL="876300" lvl="1" indent="-514350">
              <a:buFont typeface="+mj-lt"/>
              <a:buAutoNum type="arabicPeriod"/>
            </a:pPr>
            <a:endParaRPr lang="en-US" dirty="0"/>
          </a:p>
          <a:p>
            <a:pPr marL="876300" lvl="1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23921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59039</TotalTime>
  <Words>41</Words>
  <Application>Microsoft Office PowerPoint</Application>
  <PresentationFormat>寬螢幕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芯馳 Q&amp;A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5572</cp:revision>
  <dcterms:created xsi:type="dcterms:W3CDTF">2014-11-12T21:47:38Z</dcterms:created>
  <dcterms:modified xsi:type="dcterms:W3CDTF">2025-07-15T01:00:30Z</dcterms:modified>
  <cp:category/>
</cp:coreProperties>
</file>