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4"/>
  </p:notesMasterIdLst>
  <p:handoutMasterIdLst>
    <p:handoutMasterId r:id="rId5"/>
  </p:handoutMasterIdLst>
  <p:sldIdLst>
    <p:sldId id="264" r:id="rId2"/>
    <p:sldId id="265" r:id="rId3"/>
  </p:sldIdLst>
  <p:sldSz cx="12192000" cy="6858000"/>
  <p:notesSz cx="6858000" cy="9144000"/>
  <p:defaultTextStyle>
    <a:defPPr>
      <a:defRPr lang="en-US"/>
    </a:defPPr>
    <a:lvl1pPr marL="0" algn="l" defTabSz="914194" rtl="0" eaLnBrk="1" latinLnBrk="0" hangingPunct="1">
      <a:defRPr sz="1800" kern="1200">
        <a:solidFill>
          <a:schemeClr val="tx1"/>
        </a:solidFill>
        <a:latin typeface="+mn-lt"/>
        <a:ea typeface="+mn-ea"/>
        <a:cs typeface="+mn-cs"/>
      </a:defRPr>
    </a:lvl1pPr>
    <a:lvl2pPr marL="457097" algn="l" defTabSz="914194" rtl="0" eaLnBrk="1" latinLnBrk="0" hangingPunct="1">
      <a:defRPr sz="1800" kern="1200">
        <a:solidFill>
          <a:schemeClr val="tx1"/>
        </a:solidFill>
        <a:latin typeface="+mn-lt"/>
        <a:ea typeface="+mn-ea"/>
        <a:cs typeface="+mn-cs"/>
      </a:defRPr>
    </a:lvl2pPr>
    <a:lvl3pPr marL="914194" algn="l" defTabSz="914194" rtl="0" eaLnBrk="1" latinLnBrk="0" hangingPunct="1">
      <a:defRPr sz="1800" kern="1200">
        <a:solidFill>
          <a:schemeClr val="tx1"/>
        </a:solidFill>
        <a:latin typeface="+mn-lt"/>
        <a:ea typeface="+mn-ea"/>
        <a:cs typeface="+mn-cs"/>
      </a:defRPr>
    </a:lvl3pPr>
    <a:lvl4pPr marL="1371291" algn="l" defTabSz="914194" rtl="0" eaLnBrk="1" latinLnBrk="0" hangingPunct="1">
      <a:defRPr sz="1800" kern="1200">
        <a:solidFill>
          <a:schemeClr val="tx1"/>
        </a:solidFill>
        <a:latin typeface="+mn-lt"/>
        <a:ea typeface="+mn-ea"/>
        <a:cs typeface="+mn-cs"/>
      </a:defRPr>
    </a:lvl4pPr>
    <a:lvl5pPr marL="1828389" algn="l" defTabSz="914194" rtl="0" eaLnBrk="1" latinLnBrk="0" hangingPunct="1">
      <a:defRPr sz="1800" kern="1200">
        <a:solidFill>
          <a:schemeClr val="tx1"/>
        </a:solidFill>
        <a:latin typeface="+mn-lt"/>
        <a:ea typeface="+mn-ea"/>
        <a:cs typeface="+mn-cs"/>
      </a:defRPr>
    </a:lvl5pPr>
    <a:lvl6pPr marL="2285486" algn="l" defTabSz="914194" rtl="0" eaLnBrk="1" latinLnBrk="0" hangingPunct="1">
      <a:defRPr sz="1800" kern="1200">
        <a:solidFill>
          <a:schemeClr val="tx1"/>
        </a:solidFill>
        <a:latin typeface="+mn-lt"/>
        <a:ea typeface="+mn-ea"/>
        <a:cs typeface="+mn-cs"/>
      </a:defRPr>
    </a:lvl6pPr>
    <a:lvl7pPr marL="2742583" algn="l" defTabSz="914194" rtl="0" eaLnBrk="1" latinLnBrk="0" hangingPunct="1">
      <a:defRPr sz="1800" kern="1200">
        <a:solidFill>
          <a:schemeClr val="tx1"/>
        </a:solidFill>
        <a:latin typeface="+mn-lt"/>
        <a:ea typeface="+mn-ea"/>
        <a:cs typeface="+mn-cs"/>
      </a:defRPr>
    </a:lvl7pPr>
    <a:lvl8pPr marL="3199680" algn="l" defTabSz="914194" rtl="0" eaLnBrk="1" latinLnBrk="0" hangingPunct="1">
      <a:defRPr sz="1800" kern="1200">
        <a:solidFill>
          <a:schemeClr val="tx1"/>
        </a:solidFill>
        <a:latin typeface="+mn-lt"/>
        <a:ea typeface="+mn-ea"/>
        <a:cs typeface="+mn-cs"/>
      </a:defRPr>
    </a:lvl8pPr>
    <a:lvl9pPr marL="3656777" algn="l" defTabSz="91419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24" userDrawn="1">
          <p15:clr>
            <a:srgbClr val="A4A3A4"/>
          </p15:clr>
        </p15:guide>
        <p15:guide id="2" orient="horz" pos="180" userDrawn="1">
          <p15:clr>
            <a:srgbClr val="A4A3A4"/>
          </p15:clr>
        </p15:guide>
        <p15:guide id="3" pos="3840" userDrawn="1">
          <p15:clr>
            <a:srgbClr val="A4A3A4"/>
          </p15:clr>
        </p15:guide>
        <p15:guide id="4" pos="455" userDrawn="1">
          <p15:clr>
            <a:srgbClr val="A4A3A4"/>
          </p15:clr>
        </p15:guide>
        <p15:guide id="5" pos="7225" userDrawn="1">
          <p15:clr>
            <a:srgbClr val="A4A3A4"/>
          </p15:clr>
        </p15:guide>
        <p15:guide id="6" orient="horz" pos="23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C0"/>
    <a:srgbClr val="2196F3"/>
    <a:srgbClr val="BBD275"/>
    <a:srgbClr val="F2F2F2"/>
    <a:srgbClr val="00AFF0"/>
    <a:srgbClr val="7F7F7F"/>
    <a:srgbClr val="4E617A"/>
    <a:srgbClr val="B03B3F"/>
    <a:srgbClr val="445468"/>
    <a:srgbClr val="7B8F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EC20E35-A176-4012-BC5E-935CFFF8708E}" styleName="보통 스타일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C2FFA5D-87B4-456A-9821-1D502468CF0F}" styleName="테마 스타일 1 - 강조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테마 스타일 1 - 강조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스타일 없음, 눈금 없음">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897" autoAdjust="0"/>
    <p:restoredTop sz="79369" autoAdjust="0"/>
  </p:normalViewPr>
  <p:slideViewPr>
    <p:cSldViewPr snapToGrid="0" snapToObjects="1">
      <p:cViewPr varScale="1">
        <p:scale>
          <a:sx n="63" d="100"/>
          <a:sy n="63" d="100"/>
        </p:scale>
        <p:origin x="1076" y="56"/>
      </p:cViewPr>
      <p:guideLst>
        <p:guide orient="horz" pos="4124"/>
        <p:guide orient="horz" pos="180"/>
        <p:guide pos="3840"/>
        <p:guide pos="455"/>
        <p:guide pos="7225"/>
        <p:guide orient="horz" pos="23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4" d="100"/>
        <a:sy n="24" d="100"/>
      </p:scale>
      <p:origin x="0" y="2544"/>
    </p:cViewPr>
  </p:sorterViewPr>
  <p:notesViewPr>
    <p:cSldViewPr snapToGrid="0" snapToObjects="1">
      <p:cViewPr varScale="1">
        <p:scale>
          <a:sx n="86" d="100"/>
          <a:sy n="86" d="100"/>
        </p:scale>
        <p:origin x="386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D10F59-8ACC-4663-8C2A-570A112049E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4637D57-B97E-42F5-8476-EB81689E0E2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1914A51-A0F1-466D-A658-8BC31F3D95A0}" type="datetimeFigureOut">
              <a:rPr lang="en-US" smtClean="0"/>
              <a:pPr/>
              <a:t>4/24/2026</a:t>
            </a:fld>
            <a:endParaRPr lang="en-US" dirty="0"/>
          </a:p>
        </p:txBody>
      </p:sp>
      <p:sp>
        <p:nvSpPr>
          <p:cNvPr id="4" name="Footer Placeholder 3">
            <a:extLst>
              <a:ext uri="{FF2B5EF4-FFF2-40B4-BE49-F238E27FC236}">
                <a16:creationId xmlns:a16="http://schemas.microsoft.com/office/drawing/2014/main" id="{7F9899B3-B33A-4EA9-8156-CF1990109B3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48324FE4-251C-4954-A1CB-FDB3EA793B8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CDEA3E-21B6-4F73-B86D-EC95D80D7749}" type="slidenum">
              <a:rPr lang="en-US" smtClean="0"/>
              <a:pPr/>
              <a:t>‹#›</a:t>
            </a:fld>
            <a:endParaRPr lang="en-US" dirty="0"/>
          </a:p>
        </p:txBody>
      </p:sp>
    </p:spTree>
    <p:extLst>
      <p:ext uri="{BB962C8B-B14F-4D97-AF65-F5344CB8AC3E}">
        <p14:creationId xmlns:p14="http://schemas.microsoft.com/office/powerpoint/2010/main" val="2029263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Light"/>
              </a:defRPr>
            </a:lvl1pPr>
          </a:lstStyle>
          <a:p>
            <a:fld id="{EFC10EE1-B198-C942-8235-326C972CBB30}" type="datetimeFigureOut">
              <a:rPr lang="en-US" smtClean="0"/>
              <a:pPr/>
              <a:t>4/24/2026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Light"/>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457097" rtl="0" eaLnBrk="1" latinLnBrk="0" hangingPunct="1">
      <a:defRPr sz="1200" kern="1200">
        <a:solidFill>
          <a:schemeClr val="tx1"/>
        </a:solidFill>
        <a:latin typeface="Calibri Light"/>
        <a:ea typeface="+mn-ea"/>
        <a:cs typeface="+mn-cs"/>
      </a:defRPr>
    </a:lvl1pPr>
    <a:lvl2pPr marL="457097" algn="l" defTabSz="457097" rtl="0" eaLnBrk="1" latinLnBrk="0" hangingPunct="1">
      <a:defRPr sz="1200" kern="1200">
        <a:solidFill>
          <a:schemeClr val="tx1"/>
        </a:solidFill>
        <a:latin typeface="Calibri Light"/>
        <a:ea typeface="+mn-ea"/>
        <a:cs typeface="+mn-cs"/>
      </a:defRPr>
    </a:lvl2pPr>
    <a:lvl3pPr marL="914194" algn="l" defTabSz="457097" rtl="0" eaLnBrk="1" latinLnBrk="0" hangingPunct="1">
      <a:defRPr sz="1200" kern="1200">
        <a:solidFill>
          <a:schemeClr val="tx1"/>
        </a:solidFill>
        <a:latin typeface="Calibri Light"/>
        <a:ea typeface="+mn-ea"/>
        <a:cs typeface="+mn-cs"/>
      </a:defRPr>
    </a:lvl3pPr>
    <a:lvl4pPr marL="1371291" algn="l" defTabSz="457097" rtl="0" eaLnBrk="1" latinLnBrk="0" hangingPunct="1">
      <a:defRPr sz="1200" kern="1200">
        <a:solidFill>
          <a:schemeClr val="tx1"/>
        </a:solidFill>
        <a:latin typeface="Calibri Light"/>
        <a:ea typeface="+mn-ea"/>
        <a:cs typeface="+mn-cs"/>
      </a:defRPr>
    </a:lvl4pPr>
    <a:lvl5pPr marL="1828389" algn="l" defTabSz="457097" rtl="0" eaLnBrk="1" latinLnBrk="0" hangingPunct="1">
      <a:defRPr sz="1200" kern="1200">
        <a:solidFill>
          <a:schemeClr val="tx1"/>
        </a:solidFill>
        <a:latin typeface="Calibri Light"/>
        <a:ea typeface="+mn-ea"/>
        <a:cs typeface="+mn-cs"/>
      </a:defRPr>
    </a:lvl5pPr>
    <a:lvl6pPr marL="2285486" algn="l" defTabSz="457097" rtl="0" eaLnBrk="1" latinLnBrk="0" hangingPunct="1">
      <a:defRPr sz="1200" kern="1200">
        <a:solidFill>
          <a:schemeClr val="tx1"/>
        </a:solidFill>
        <a:latin typeface="+mn-lt"/>
        <a:ea typeface="+mn-ea"/>
        <a:cs typeface="+mn-cs"/>
      </a:defRPr>
    </a:lvl6pPr>
    <a:lvl7pPr marL="2742583" algn="l" defTabSz="457097" rtl="0" eaLnBrk="1" latinLnBrk="0" hangingPunct="1">
      <a:defRPr sz="1200" kern="1200">
        <a:solidFill>
          <a:schemeClr val="tx1"/>
        </a:solidFill>
        <a:latin typeface="+mn-lt"/>
        <a:ea typeface="+mn-ea"/>
        <a:cs typeface="+mn-cs"/>
      </a:defRPr>
    </a:lvl7pPr>
    <a:lvl8pPr marL="3199680" algn="l" defTabSz="457097" rtl="0" eaLnBrk="1" latinLnBrk="0" hangingPunct="1">
      <a:defRPr sz="1200" kern="1200">
        <a:solidFill>
          <a:schemeClr val="tx1"/>
        </a:solidFill>
        <a:latin typeface="+mn-lt"/>
        <a:ea typeface="+mn-ea"/>
        <a:cs typeface="+mn-cs"/>
      </a:defRPr>
    </a:lvl8pPr>
    <a:lvl9pPr marL="3656777" algn="l" defTabSz="457097"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o 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12" name="Footer Placeholder 4">
            <a:extLst>
              <a:ext uri="{FF2B5EF4-FFF2-40B4-BE49-F238E27FC236}">
                <a16:creationId xmlns:a16="http://schemas.microsoft.com/office/drawing/2014/main" id="{B3A672EE-90E8-4860-A6D6-22159C48E38A}"/>
              </a:ext>
            </a:extLst>
          </p:cNvPr>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
        <p:nvSpPr>
          <p:cNvPr id="6" name="Text Placeholder 2">
            <a:extLst>
              <a:ext uri="{FF2B5EF4-FFF2-40B4-BE49-F238E27FC236}">
                <a16:creationId xmlns:a16="http://schemas.microsoft.com/office/drawing/2014/main" id="{5A8601D3-507B-4164-A6A1-4B0DD56554FE}"/>
              </a:ext>
            </a:extLst>
          </p:cNvPr>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27418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go_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9"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8"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pic>
        <p:nvPicPr>
          <p:cNvPr id="6" name="Picture 5">
            <a:extLst>
              <a:ext uri="{FF2B5EF4-FFF2-40B4-BE49-F238E27FC236}">
                <a16:creationId xmlns:a16="http://schemas.microsoft.com/office/drawing/2014/main" id="{ED6EFE67-9631-2BA5-70C1-786E95D2C03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8400" y="252000"/>
            <a:ext cx="967846" cy="432000"/>
          </a:xfrm>
          <a:prstGeom prst="rect">
            <a:avLst/>
          </a:prstGeom>
        </p:spPr>
      </p:pic>
    </p:spTree>
    <p:extLst>
      <p:ext uri="{BB962C8B-B14F-4D97-AF65-F5344CB8AC3E}">
        <p14:creationId xmlns:p14="http://schemas.microsoft.com/office/powerpoint/2010/main" val="3982925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go_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pic>
        <p:nvPicPr>
          <p:cNvPr id="3" name="Picture 2">
            <a:extLst>
              <a:ext uri="{FF2B5EF4-FFF2-40B4-BE49-F238E27FC236}">
                <a16:creationId xmlns:a16="http://schemas.microsoft.com/office/drawing/2014/main" id="{48B69E70-10BD-BF96-E194-5D5164E12B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252000"/>
            <a:ext cx="967846" cy="432000"/>
          </a:xfrm>
          <a:prstGeom prst="rect">
            <a:avLst/>
          </a:prstGeom>
        </p:spPr>
      </p:pic>
    </p:spTree>
    <p:extLst>
      <p:ext uri="{BB962C8B-B14F-4D97-AF65-F5344CB8AC3E}">
        <p14:creationId xmlns:p14="http://schemas.microsoft.com/office/powerpoint/2010/main" val="4278922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ogo_Left_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9" y="1588654"/>
            <a:ext cx="10515164" cy="458894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sp>
        <p:nvSpPr>
          <p:cNvPr id="5" name="Text Placeholder 4">
            <a:extLst>
              <a:ext uri="{FF2B5EF4-FFF2-40B4-BE49-F238E27FC236}">
                <a16:creationId xmlns:a16="http://schemas.microsoft.com/office/drawing/2014/main" id="{3C5483E2-CB6B-4E60-8A90-A1FBC75CCCDF}"/>
              </a:ext>
            </a:extLst>
          </p:cNvPr>
          <p:cNvSpPr>
            <a:spLocks noGrp="1"/>
          </p:cNvSpPr>
          <p:nvPr>
            <p:ph type="body" sz="quarter" idx="11" hasCustomPrompt="1"/>
          </p:nvPr>
        </p:nvSpPr>
        <p:spPr>
          <a:xfrm>
            <a:off x="2496000" y="1050713"/>
            <a:ext cx="7200000" cy="276999"/>
          </a:xfrm>
        </p:spPr>
        <p:txBody>
          <a:bodyPr wrap="none" lIns="0" tIns="0" rIns="0" bIns="0">
            <a:noAutofit/>
          </a:bodyPr>
          <a:lstStyle>
            <a:lvl1pPr marL="0" indent="0" algn="ctr">
              <a:buNone/>
              <a:defRPr sz="2000"/>
            </a:lvl1pPr>
            <a:lvl2pPr marL="360362" indent="0">
              <a:buNone/>
              <a:defRPr/>
            </a:lvl2pPr>
            <a:lvl3pPr marL="720725" indent="0">
              <a:buNone/>
              <a:defRPr/>
            </a:lvl3pPr>
            <a:lvl4pPr marL="968375" indent="0">
              <a:buNone/>
              <a:defRPr/>
            </a:lvl4pPr>
          </a:lstStyle>
          <a:p>
            <a:pPr lvl="0"/>
            <a:r>
              <a:rPr lang="en-US" dirty="0"/>
              <a:t>Sub title</a:t>
            </a:r>
          </a:p>
        </p:txBody>
      </p:sp>
      <p:pic>
        <p:nvPicPr>
          <p:cNvPr id="8" name="Picture 7">
            <a:extLst>
              <a:ext uri="{FF2B5EF4-FFF2-40B4-BE49-F238E27FC236}">
                <a16:creationId xmlns:a16="http://schemas.microsoft.com/office/drawing/2014/main" id="{000FBA0C-B75C-5ED8-761F-C974D4BE05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252000"/>
            <a:ext cx="967846" cy="432000"/>
          </a:xfrm>
          <a:prstGeom prst="rect">
            <a:avLst/>
          </a:prstGeom>
        </p:spPr>
      </p:pic>
    </p:spTree>
    <p:extLst>
      <p:ext uri="{BB962C8B-B14F-4D97-AF65-F5344CB8AC3E}">
        <p14:creationId xmlns:p14="http://schemas.microsoft.com/office/powerpoint/2010/main" val="19101571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C76148-CB4A-4BF5-86BE-529CC21C7530}"/>
              </a:ext>
            </a:extLst>
          </p:cNvPr>
          <p:cNvSpPr>
            <a:spLocks noGrp="1"/>
          </p:cNvSpPr>
          <p:nvPr>
            <p:ph type="title"/>
          </p:nvPr>
        </p:nvSpPr>
        <p:spPr>
          <a:xfrm>
            <a:off x="2433600" y="392400"/>
            <a:ext cx="8532000" cy="648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2205E85-911A-4249-9511-5C107FE32359}"/>
              </a:ext>
            </a:extLst>
          </p:cNvPr>
          <p:cNvSpPr>
            <a:spLocks noGrp="1"/>
          </p:cNvSpPr>
          <p:nvPr>
            <p:ph type="body"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23D6C5E0-FBC6-410C-9729-A06754CC55FB}"/>
              </a:ext>
            </a:extLst>
          </p:cNvPr>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Tree>
    <p:extLst>
      <p:ext uri="{BB962C8B-B14F-4D97-AF65-F5344CB8AC3E}">
        <p14:creationId xmlns:p14="http://schemas.microsoft.com/office/powerpoint/2010/main" val="523624052"/>
      </p:ext>
    </p:extLst>
  </p:cSld>
  <p:clrMap bg1="lt1" tx1="dk1" bg2="lt2" tx2="dk2" accent1="accent1" accent2="accent2" accent3="accent3" accent4="accent4" accent5="accent5" accent6="accent6" hlink="hlink" folHlink="folHlink"/>
  <p:sldLayoutIdLst>
    <p:sldLayoutId id="2147483761" r:id="rId1"/>
    <p:sldLayoutId id="2147483760" r:id="rId2"/>
    <p:sldLayoutId id="2147483763" r:id="rId3"/>
    <p:sldLayoutId id="2147483764" r:id="rId4"/>
  </p:sldLayoutIdLst>
  <p:txStyles>
    <p:titleStyle>
      <a:lvl1pPr algn="ctr" defTabSz="457189" rtl="0" eaLnBrk="1" latinLnBrk="0" hangingPunct="1">
        <a:lnSpc>
          <a:spcPct val="90000"/>
        </a:lnSpc>
        <a:spcBef>
          <a:spcPct val="0"/>
        </a:spcBef>
        <a:buNone/>
        <a:defRPr sz="3200" b="1" kern="1200">
          <a:solidFill>
            <a:schemeClr val="tx1"/>
          </a:solidFill>
          <a:latin typeface="+mn-lt"/>
          <a:ea typeface="+mj-ea"/>
          <a:cs typeface="+mj-cs"/>
        </a:defRPr>
      </a:lvl1pPr>
    </p:titleStyle>
    <p:bodyStyle>
      <a:lvl1pPr marL="266700" indent="-266700" algn="l" defTabSz="457189"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1pPr>
      <a:lvl2pPr marL="628650" indent="-268288" algn="l" defTabSz="457189" rtl="0" eaLnBrk="1" latinLnBrk="0" hangingPunct="1">
        <a:lnSpc>
          <a:spcPct val="90000"/>
        </a:lnSpc>
        <a:spcBef>
          <a:spcPts val="251"/>
        </a:spcBef>
        <a:buFont typeface="Wingdings" panose="05000000000000000000" pitchFamily="2" charset="2"/>
        <a:buChar char="§"/>
        <a:defRPr sz="2400" kern="1200">
          <a:solidFill>
            <a:schemeClr val="tx1"/>
          </a:solidFill>
          <a:latin typeface="+mn-lt"/>
          <a:ea typeface="+mn-ea"/>
          <a:cs typeface="+mn-cs"/>
        </a:defRPr>
      </a:lvl2pPr>
      <a:lvl3pPr marL="895350" indent="-174625" algn="l" defTabSz="457189" rtl="0" eaLnBrk="1" latinLnBrk="0" hangingPunct="1">
        <a:lnSpc>
          <a:spcPct val="90000"/>
        </a:lnSpc>
        <a:spcBef>
          <a:spcPts val="251"/>
        </a:spcBef>
        <a:buFont typeface="Calibri" panose="020F0502020204030204" pitchFamily="34" charset="0"/>
        <a:buChar char="◦"/>
        <a:defRPr sz="1800" kern="1200">
          <a:solidFill>
            <a:schemeClr val="tx1"/>
          </a:solidFill>
          <a:latin typeface="+mn-lt"/>
          <a:ea typeface="+mn-ea"/>
          <a:cs typeface="+mn-cs"/>
        </a:defRPr>
      </a:lvl3pPr>
      <a:lvl4pPr marL="1081088" indent="-112713" algn="l" defTabSz="457189" rtl="0" eaLnBrk="1" latinLnBrk="0" hangingPunct="1">
        <a:lnSpc>
          <a:spcPct val="90000"/>
        </a:lnSpc>
        <a:spcBef>
          <a:spcPts val="251"/>
        </a:spcBef>
        <a:buFont typeface="Calibri" panose="020F0502020204030204" pitchFamily="34" charset="0"/>
        <a:buChar char="‐"/>
        <a:defRPr sz="1600" kern="1200">
          <a:solidFill>
            <a:schemeClr val="tx1"/>
          </a:solidFill>
          <a:latin typeface="+mn-lt"/>
          <a:ea typeface="+mn-ea"/>
          <a:cs typeface="+mn-cs"/>
        </a:defRPr>
      </a:lvl4pPr>
      <a:lvl5pPr marL="1255713" indent="-112713" algn="l" defTabSz="457189" rtl="0" eaLnBrk="1" latinLnBrk="0" hangingPunct="1">
        <a:lnSpc>
          <a:spcPct val="90000"/>
        </a:lnSpc>
        <a:spcBef>
          <a:spcPts val="251"/>
        </a:spcBef>
        <a:buFont typeface="Arial" panose="020B0604020202020204" pitchFamily="34" charset="0"/>
        <a:buChar char="•"/>
        <a:defRPr sz="1400" kern="1200">
          <a:solidFill>
            <a:schemeClr val="tx1"/>
          </a:solidFill>
          <a:latin typeface="+mn-lt"/>
          <a:ea typeface="+mn-ea"/>
          <a:cs typeface="+mn-cs"/>
        </a:defRPr>
      </a:lvl5pPr>
      <a:lvl6pPr marL="1257269"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6pPr>
      <a:lvl7pPr marL="1485863"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7pPr>
      <a:lvl8pPr marL="1714457"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8pPr>
      <a:lvl9pPr marL="1943051"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457189" rtl="0" eaLnBrk="1" latinLnBrk="0" hangingPunct="1">
        <a:defRPr sz="900" kern="1200">
          <a:solidFill>
            <a:schemeClr val="tx1"/>
          </a:solidFill>
          <a:latin typeface="+mn-lt"/>
          <a:ea typeface="+mn-ea"/>
          <a:cs typeface="+mn-cs"/>
        </a:defRPr>
      </a:lvl1pPr>
      <a:lvl2pPr marL="228594" algn="l" defTabSz="457189" rtl="0" eaLnBrk="1" latinLnBrk="0" hangingPunct="1">
        <a:defRPr sz="900" kern="1200">
          <a:solidFill>
            <a:schemeClr val="tx1"/>
          </a:solidFill>
          <a:latin typeface="+mn-lt"/>
          <a:ea typeface="+mn-ea"/>
          <a:cs typeface="+mn-cs"/>
        </a:defRPr>
      </a:lvl2pPr>
      <a:lvl3pPr marL="457189" algn="l" defTabSz="457189" rtl="0" eaLnBrk="1" latinLnBrk="0" hangingPunct="1">
        <a:defRPr sz="900" kern="1200">
          <a:solidFill>
            <a:schemeClr val="tx1"/>
          </a:solidFill>
          <a:latin typeface="+mn-lt"/>
          <a:ea typeface="+mn-ea"/>
          <a:cs typeface="+mn-cs"/>
        </a:defRPr>
      </a:lvl3pPr>
      <a:lvl4pPr marL="685783" algn="l" defTabSz="457189" rtl="0" eaLnBrk="1" latinLnBrk="0" hangingPunct="1">
        <a:defRPr sz="900" kern="1200">
          <a:solidFill>
            <a:schemeClr val="tx1"/>
          </a:solidFill>
          <a:latin typeface="+mn-lt"/>
          <a:ea typeface="+mn-ea"/>
          <a:cs typeface="+mn-cs"/>
        </a:defRPr>
      </a:lvl4pPr>
      <a:lvl5pPr marL="914377" algn="l" defTabSz="457189" rtl="0" eaLnBrk="1" latinLnBrk="0" hangingPunct="1">
        <a:defRPr sz="900" kern="1200">
          <a:solidFill>
            <a:schemeClr val="tx1"/>
          </a:solidFill>
          <a:latin typeface="+mn-lt"/>
          <a:ea typeface="+mn-ea"/>
          <a:cs typeface="+mn-cs"/>
        </a:defRPr>
      </a:lvl5pPr>
      <a:lvl6pPr marL="1142971" algn="l" defTabSz="457189" rtl="0" eaLnBrk="1" latinLnBrk="0" hangingPunct="1">
        <a:defRPr sz="900" kern="1200">
          <a:solidFill>
            <a:schemeClr val="tx1"/>
          </a:solidFill>
          <a:latin typeface="+mn-lt"/>
          <a:ea typeface="+mn-ea"/>
          <a:cs typeface="+mn-cs"/>
        </a:defRPr>
      </a:lvl6pPr>
      <a:lvl7pPr marL="1371566" algn="l" defTabSz="457189" rtl="0" eaLnBrk="1" latinLnBrk="0" hangingPunct="1">
        <a:defRPr sz="900" kern="1200">
          <a:solidFill>
            <a:schemeClr val="tx1"/>
          </a:solidFill>
          <a:latin typeface="+mn-lt"/>
          <a:ea typeface="+mn-ea"/>
          <a:cs typeface="+mn-cs"/>
        </a:defRPr>
      </a:lvl7pPr>
      <a:lvl8pPr marL="1600160" algn="l" defTabSz="457189" rtl="0" eaLnBrk="1" latinLnBrk="0" hangingPunct="1">
        <a:defRPr sz="900" kern="1200">
          <a:solidFill>
            <a:schemeClr val="tx1"/>
          </a:solidFill>
          <a:latin typeface="+mn-lt"/>
          <a:ea typeface="+mn-ea"/>
          <a:cs typeface="+mn-cs"/>
        </a:defRPr>
      </a:lvl8pPr>
      <a:lvl9pPr marL="1828754" algn="l" defTabSz="457189"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BCAB5-7AC2-EA38-D325-3204B7F5D4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93124C-2650-BF33-5B83-143CC07B24EE}"/>
              </a:ext>
            </a:extLst>
          </p:cNvPr>
          <p:cNvSpPr>
            <a:spLocks noGrp="1"/>
          </p:cNvSpPr>
          <p:nvPr>
            <p:ph type="title"/>
          </p:nvPr>
        </p:nvSpPr>
        <p:spPr>
          <a:xfrm>
            <a:off x="1829378" y="147491"/>
            <a:ext cx="8704222" cy="647054"/>
          </a:xfrm>
        </p:spPr>
        <p:txBody>
          <a:bodyPr>
            <a:normAutofit/>
          </a:bodyPr>
          <a:lstStyle/>
          <a:p>
            <a:r>
              <a:rPr lang="en-US" altLang="zh-TW" sz="2800" dirty="0"/>
              <a:t> Pioneer</a:t>
            </a:r>
            <a:r>
              <a:rPr lang="en-US" altLang="ja-JP" sz="2800" dirty="0"/>
              <a:t> A&amp;W BT Stack</a:t>
            </a:r>
            <a:r>
              <a:rPr lang="en-US" altLang="zh-TW" sz="2800" dirty="0"/>
              <a:t> Q&amp;A (04/15)</a:t>
            </a:r>
            <a:endParaRPr lang="en-US" sz="2800" dirty="0"/>
          </a:p>
        </p:txBody>
      </p:sp>
      <p:sp>
        <p:nvSpPr>
          <p:cNvPr id="3" name="Content Placeholder 2">
            <a:extLst>
              <a:ext uri="{FF2B5EF4-FFF2-40B4-BE49-F238E27FC236}">
                <a16:creationId xmlns:a16="http://schemas.microsoft.com/office/drawing/2014/main" id="{00609F94-85DD-E34D-701F-023EAAABE790}"/>
              </a:ext>
            </a:extLst>
          </p:cNvPr>
          <p:cNvSpPr>
            <a:spLocks noGrp="1"/>
          </p:cNvSpPr>
          <p:nvPr>
            <p:ph idx="1"/>
          </p:nvPr>
        </p:nvSpPr>
        <p:spPr>
          <a:xfrm>
            <a:off x="498057" y="784655"/>
            <a:ext cx="11491199" cy="5925854"/>
          </a:xfrm>
        </p:spPr>
        <p:txBody>
          <a:bodyPr>
            <a:normAutofit/>
          </a:bodyPr>
          <a:lstStyle/>
          <a:p>
            <a:pPr marL="0" indent="0">
              <a:buNone/>
            </a:pPr>
            <a:r>
              <a:rPr lang="en-US" altLang="zh-TW" sz="3000" b="1" dirty="0"/>
              <a:t>Questions about</a:t>
            </a:r>
            <a:r>
              <a:rPr lang="ja-JP" altLang="en-US" sz="3000" b="1" dirty="0"/>
              <a:t> </a:t>
            </a:r>
            <a:r>
              <a:rPr lang="en-US" altLang="ja-JP" sz="3000" b="1" dirty="0"/>
              <a:t>A&amp;W BT Stack </a:t>
            </a:r>
            <a:r>
              <a:rPr lang="en-US" altLang="zh-TW" sz="3000" b="1" dirty="0"/>
              <a:t> for Suzuki Simple Radio H/U</a:t>
            </a:r>
          </a:p>
          <a:p>
            <a:pPr marL="0" indent="0">
              <a:buNone/>
            </a:pPr>
            <a:r>
              <a:rPr lang="en-US" altLang="ja-JP" sz="1400" dirty="0">
                <a:solidFill>
                  <a:srgbClr val="0070C0"/>
                </a:solidFill>
              </a:rPr>
              <a:t>Q1: If A&amp;W's BT stack supports "A2DP" and "AVRCP" and provides M/W to control a BT-only HCI module, please provide an estimated ROM/RAM size.</a:t>
            </a:r>
          </a:p>
          <a:p>
            <a:pPr marL="0" indent="0">
              <a:buNone/>
            </a:pPr>
            <a:r>
              <a:rPr lang="en-US" altLang="zh-TW" sz="1400" dirty="0"/>
              <a:t>A1: A&amp;W's stack/profile supports Cortex M3/M4 MCUs and already implements HFP, A2DP/AVRCP/PBAP functions. It also provides simple and easy-to-use interfaces for upper-layer applications, along with sample code that can be directly applied, reducing development work. Based on this project's memory requirements, the estimated memory usage is as follows:</a:t>
            </a:r>
            <a:endParaRPr lang="en-US" altLang="ja-JP" sz="1400" dirty="0">
              <a:solidFill>
                <a:srgbClr val="0070C0"/>
              </a:solidFill>
            </a:endParaRPr>
          </a:p>
          <a:p>
            <a:pPr marL="0" indent="0">
              <a:buNone/>
            </a:pPr>
            <a:endParaRPr lang="en-US" altLang="ja-JP" sz="1400" dirty="0">
              <a:solidFill>
                <a:srgbClr val="0070C0"/>
              </a:solidFill>
            </a:endParaRPr>
          </a:p>
          <a:p>
            <a:pPr marL="0" indent="0">
              <a:buNone/>
            </a:pPr>
            <a:endParaRPr lang="en-US" altLang="ja-JP" sz="1400" dirty="0">
              <a:solidFill>
                <a:srgbClr val="0070C0"/>
              </a:solidFill>
            </a:endParaRPr>
          </a:p>
          <a:p>
            <a:pPr marL="0" indent="0">
              <a:buNone/>
            </a:pPr>
            <a:endParaRPr lang="en-US" altLang="ja-JP" sz="1400" dirty="0">
              <a:solidFill>
                <a:srgbClr val="0070C0"/>
              </a:solidFill>
            </a:endParaRPr>
          </a:p>
          <a:p>
            <a:pPr marL="0" indent="0">
              <a:buNone/>
            </a:pPr>
            <a:endParaRPr lang="en-US" altLang="ja-JP" sz="1400" dirty="0">
              <a:solidFill>
                <a:srgbClr val="0070C0"/>
              </a:solidFill>
            </a:endParaRPr>
          </a:p>
          <a:p>
            <a:pPr marL="0" indent="0">
              <a:buNone/>
            </a:pPr>
            <a:endParaRPr lang="en-US" altLang="ja-JP" sz="1400" dirty="0">
              <a:solidFill>
                <a:srgbClr val="0070C0"/>
              </a:solidFill>
            </a:endParaRPr>
          </a:p>
          <a:p>
            <a:pPr marL="0" indent="0">
              <a:buNone/>
            </a:pPr>
            <a:endParaRPr lang="en-US" altLang="ja-JP" sz="1400" dirty="0">
              <a:solidFill>
                <a:srgbClr val="0070C0"/>
              </a:solidFill>
            </a:endParaRPr>
          </a:p>
          <a:p>
            <a:pPr marL="0" indent="0">
              <a:buNone/>
            </a:pPr>
            <a:r>
              <a:rPr lang="en-US" altLang="ja-JP" sz="1400" dirty="0">
                <a:solidFill>
                  <a:srgbClr val="0070C0"/>
                </a:solidFill>
              </a:rPr>
              <a:t>Q2: Suzuki have requested that the time be automatically corrected when pairing with Bluetooth devices, but Pioneer is currently unaware of a method for automatic time synchronization without using a dedicated smartphone app, and therefore has not been able to provide an answer.</a:t>
            </a:r>
          </a:p>
          <a:p>
            <a:pPr marL="0" indent="0">
              <a:buNone/>
            </a:pPr>
            <a:r>
              <a:rPr lang="en-US" altLang="ja-JP" sz="1400" dirty="0">
                <a:solidFill>
                  <a:srgbClr val="0070C0"/>
                </a:solidFill>
              </a:rPr>
              <a:t>If A&amp;W has a method for automatic time synchronization other than Bluetooth LE TIP, please let us know.</a:t>
            </a:r>
          </a:p>
          <a:p>
            <a:pPr marL="0" indent="0">
              <a:buNone/>
            </a:pPr>
            <a:r>
              <a:rPr lang="en-US" altLang="zh-TW" sz="1400" dirty="0"/>
              <a:t>A2: Yes, we have solutions for both BLE and Classic to synchronize the device with the phone‘s time. HCI type chips offer greater flexibility in functionality and usage based on customer needs. The memory used is as follows. For time synchronization, we offer two methods: BLE Tip and BT Classic. </a:t>
            </a:r>
            <a:r>
              <a:rPr lang="en-US" altLang="zh-TW" sz="1400" dirty="0">
                <a:solidFill>
                  <a:srgbClr val="FF0000"/>
                </a:solidFill>
              </a:rPr>
              <a:t>Neither case requires any special software or anything similar on the phone.</a:t>
            </a:r>
            <a:r>
              <a:rPr lang="ja-JP" altLang="en-US" sz="1400" dirty="0">
                <a:solidFill>
                  <a:srgbClr val="FF0000"/>
                </a:solidFill>
              </a:rPr>
              <a:t> </a:t>
            </a:r>
            <a:r>
              <a:rPr lang="en-US" altLang="zh-TW" sz="1400" dirty="0"/>
              <a:t>Their memory usage is as follows:</a:t>
            </a:r>
            <a:r>
              <a:rPr lang="zh-TW" altLang="en-US" sz="1800" dirty="0"/>
              <a:t>        </a:t>
            </a:r>
            <a:endParaRPr lang="en-US" altLang="ja-JP" sz="1800" dirty="0"/>
          </a:p>
          <a:p>
            <a:pPr marL="0" indent="0">
              <a:buNone/>
            </a:pPr>
            <a:endParaRPr lang="en-US" altLang="ja-JP" sz="1800" dirty="0">
              <a:solidFill>
                <a:srgbClr val="0070C0"/>
              </a:solidFill>
            </a:endParaRPr>
          </a:p>
          <a:p>
            <a:pPr marL="0" indent="0">
              <a:buNone/>
            </a:pPr>
            <a:endParaRPr lang="en-US" altLang="ja-JP" sz="1800" dirty="0">
              <a:solidFill>
                <a:srgbClr val="0070C0"/>
              </a:solidFill>
            </a:endParaRPr>
          </a:p>
          <a:p>
            <a:pPr marL="0" indent="0">
              <a:buNone/>
            </a:pPr>
            <a:endParaRPr lang="en-US" altLang="ja-JP" sz="1800" dirty="0">
              <a:solidFill>
                <a:srgbClr val="0070C0"/>
              </a:solidFill>
            </a:endParaRPr>
          </a:p>
          <a:p>
            <a:pPr marL="0" indent="0">
              <a:buNone/>
            </a:pPr>
            <a:endParaRPr lang="en-US" altLang="zh-TW" sz="1800" dirty="0"/>
          </a:p>
          <a:p>
            <a:pPr marL="0" indent="0">
              <a:buNone/>
            </a:pPr>
            <a:endParaRPr lang="en-US" altLang="ja-JP" sz="1800" dirty="0">
              <a:solidFill>
                <a:srgbClr val="0070C0"/>
              </a:solidFill>
            </a:endParaRPr>
          </a:p>
          <a:p>
            <a:pPr marL="0" indent="0">
              <a:buNone/>
            </a:pPr>
            <a:endParaRPr lang="en-US" altLang="ja-JP" sz="1800" dirty="0"/>
          </a:p>
          <a:p>
            <a:pPr marL="0" indent="0">
              <a:buNone/>
            </a:pPr>
            <a:endParaRPr lang="en-US" altLang="ja-JP" sz="1800" dirty="0"/>
          </a:p>
          <a:p>
            <a:pPr marL="0" indent="0">
              <a:buNone/>
            </a:pPr>
            <a:endParaRPr lang="en-US" altLang="zh-TW" sz="1400" dirty="0">
              <a:solidFill>
                <a:srgbClr val="0070C0"/>
              </a:solidFill>
            </a:endParaRPr>
          </a:p>
        </p:txBody>
      </p:sp>
      <p:graphicFrame>
        <p:nvGraphicFramePr>
          <p:cNvPr id="5" name="表格 4">
            <a:extLst>
              <a:ext uri="{FF2B5EF4-FFF2-40B4-BE49-F238E27FC236}">
                <a16:creationId xmlns:a16="http://schemas.microsoft.com/office/drawing/2014/main" id="{59B23194-6243-C550-4106-DD695D8C0B94}"/>
              </a:ext>
            </a:extLst>
          </p:cNvPr>
          <p:cNvGraphicFramePr>
            <a:graphicFrameLocks noGrp="1"/>
          </p:cNvGraphicFramePr>
          <p:nvPr>
            <p:extLst>
              <p:ext uri="{D42A27DB-BD31-4B8C-83A1-F6EECF244321}">
                <p14:modId xmlns:p14="http://schemas.microsoft.com/office/powerpoint/2010/main" val="2640704368"/>
              </p:ext>
            </p:extLst>
          </p:nvPr>
        </p:nvGraphicFramePr>
        <p:xfrm>
          <a:off x="1199157" y="5144978"/>
          <a:ext cx="4343400" cy="1460500"/>
        </p:xfrm>
        <a:graphic>
          <a:graphicData uri="http://schemas.openxmlformats.org/drawingml/2006/table">
            <a:tbl>
              <a:tblPr/>
              <a:tblGrid>
                <a:gridCol w="1620336">
                  <a:extLst>
                    <a:ext uri="{9D8B030D-6E8A-4147-A177-3AD203B41FA5}">
                      <a16:colId xmlns:a16="http://schemas.microsoft.com/office/drawing/2014/main" val="2190204969"/>
                    </a:ext>
                  </a:extLst>
                </a:gridCol>
                <a:gridCol w="757657">
                  <a:extLst>
                    <a:ext uri="{9D8B030D-6E8A-4147-A177-3AD203B41FA5}">
                      <a16:colId xmlns:a16="http://schemas.microsoft.com/office/drawing/2014/main" val="2840370655"/>
                    </a:ext>
                  </a:extLst>
                </a:gridCol>
                <a:gridCol w="795165">
                  <a:extLst>
                    <a:ext uri="{9D8B030D-6E8A-4147-A177-3AD203B41FA5}">
                      <a16:colId xmlns:a16="http://schemas.microsoft.com/office/drawing/2014/main" val="3164128680"/>
                    </a:ext>
                  </a:extLst>
                </a:gridCol>
                <a:gridCol w="1170242">
                  <a:extLst>
                    <a:ext uri="{9D8B030D-6E8A-4147-A177-3AD203B41FA5}">
                      <a16:colId xmlns:a16="http://schemas.microsoft.com/office/drawing/2014/main" val="4092381159"/>
                    </a:ext>
                  </a:extLst>
                </a:gridCol>
              </a:tblGrid>
              <a:tr h="215900">
                <a:tc gridSpan="3">
                  <a:txBody>
                    <a:bodyPr/>
                    <a:lstStyle/>
                    <a:p>
                      <a:pPr algn="l"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Bluetooth  A2DP Sink/AVRCP , MAP(Time sync)</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zh-TW" altLang="en-US"/>
                    </a:p>
                  </a:txBody>
                  <a:tcPr/>
                </a:tc>
                <a:tc hMerge="1">
                  <a:txBody>
                    <a:bodyPr/>
                    <a:lstStyle/>
                    <a:p>
                      <a:endParaRPr lang="zh-TW" altLang="en-US"/>
                    </a:p>
                  </a:txBody>
                  <a:tcPr/>
                </a:tc>
                <a:tc>
                  <a:txBody>
                    <a:bodyPr/>
                    <a:lstStyle/>
                    <a:p>
                      <a:pPr algn="l" fontAlgn="ctr">
                        <a:buNone/>
                      </a:pPr>
                      <a:endParaRPr lang="zh-TW" altLang="en-US" sz="1000" b="0" i="0" u="none" strike="noStrike">
                        <a:solidFill>
                          <a:srgbClr val="000000"/>
                        </a:solidFill>
                        <a:effectLst/>
                        <a:latin typeface="Arial" panose="020B0604020202020204" pitchFamily="34" charset="0"/>
                        <a:ea typeface="新細明體" panose="02020500000000000000" pitchFamily="18" charset="-120"/>
                      </a:endParaRP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0094304"/>
                  </a:ext>
                </a:extLst>
              </a:tr>
              <a:tr h="215900">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Item</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Code Size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RAM Size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CPU Loading</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258272831"/>
                  </a:ext>
                </a:extLst>
              </a:tr>
              <a:tr h="215900">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BT Stack</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100KB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15KB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Negligible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62457829"/>
                  </a:ext>
                </a:extLst>
              </a:tr>
              <a:tr h="317500">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A2DP Sink/AVRCP </a:t>
                      </a:r>
                      <a:br>
                        <a:rPr lang="en-US" sz="1000" b="0" i="0" u="none" strike="noStrike">
                          <a:solidFill>
                            <a:srgbClr val="000000"/>
                          </a:solidFill>
                          <a:effectLst/>
                          <a:latin typeface="Arial" panose="020B0604020202020204" pitchFamily="34" charset="0"/>
                          <a:ea typeface="新細明體" panose="02020500000000000000" pitchFamily="18" charset="-120"/>
                        </a:rPr>
                      </a:br>
                      <a:r>
                        <a:rPr lang="en-US" sz="1000" b="0" i="0" u="none" strike="noStrike">
                          <a:solidFill>
                            <a:srgbClr val="000000"/>
                          </a:solidFill>
                          <a:effectLst/>
                          <a:latin typeface="Arial" panose="020B0604020202020204" pitchFamily="34" charset="0"/>
                          <a:ea typeface="新細明體" panose="02020500000000000000" pitchFamily="18" charset="-120"/>
                        </a:rPr>
                        <a:t>(Include SBC decode)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12KB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1.5KB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30MHz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38538597"/>
                  </a:ext>
                </a:extLst>
              </a:tr>
              <a:tr h="215900">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MAP(Time Sync)</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9KB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1KB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Negligible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45067784"/>
                  </a:ext>
                </a:extLst>
              </a:tr>
              <a:tr h="279400">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Total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121KB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17.5KB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30MHz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23509317"/>
                  </a:ext>
                </a:extLst>
              </a:tr>
            </a:tbl>
          </a:graphicData>
        </a:graphic>
      </p:graphicFrame>
      <p:graphicFrame>
        <p:nvGraphicFramePr>
          <p:cNvPr id="10" name="表格 9">
            <a:extLst>
              <a:ext uri="{FF2B5EF4-FFF2-40B4-BE49-F238E27FC236}">
                <a16:creationId xmlns:a16="http://schemas.microsoft.com/office/drawing/2014/main" id="{2ECB33C9-1E40-54FF-D446-9397D09C41CB}"/>
              </a:ext>
            </a:extLst>
          </p:cNvPr>
          <p:cNvGraphicFramePr>
            <a:graphicFrameLocks noGrp="1"/>
          </p:cNvGraphicFramePr>
          <p:nvPr>
            <p:extLst>
              <p:ext uri="{D42A27DB-BD31-4B8C-83A1-F6EECF244321}">
                <p14:modId xmlns:p14="http://schemas.microsoft.com/office/powerpoint/2010/main" val="2789338287"/>
              </p:ext>
            </p:extLst>
          </p:nvPr>
        </p:nvGraphicFramePr>
        <p:xfrm>
          <a:off x="6243656" y="5102585"/>
          <a:ext cx="4343401" cy="1397000"/>
        </p:xfrm>
        <a:graphic>
          <a:graphicData uri="http://schemas.openxmlformats.org/drawingml/2006/table">
            <a:tbl>
              <a:tblPr/>
              <a:tblGrid>
                <a:gridCol w="1783602">
                  <a:extLst>
                    <a:ext uri="{9D8B030D-6E8A-4147-A177-3AD203B41FA5}">
                      <a16:colId xmlns:a16="http://schemas.microsoft.com/office/drawing/2014/main" val="3898153031"/>
                    </a:ext>
                  </a:extLst>
                </a:gridCol>
                <a:gridCol w="833999">
                  <a:extLst>
                    <a:ext uri="{9D8B030D-6E8A-4147-A177-3AD203B41FA5}">
                      <a16:colId xmlns:a16="http://schemas.microsoft.com/office/drawing/2014/main" val="3166546352"/>
                    </a:ext>
                  </a:extLst>
                </a:gridCol>
                <a:gridCol w="875286">
                  <a:extLst>
                    <a:ext uri="{9D8B030D-6E8A-4147-A177-3AD203B41FA5}">
                      <a16:colId xmlns:a16="http://schemas.microsoft.com/office/drawing/2014/main" val="3701509027"/>
                    </a:ext>
                  </a:extLst>
                </a:gridCol>
                <a:gridCol w="850514">
                  <a:extLst>
                    <a:ext uri="{9D8B030D-6E8A-4147-A177-3AD203B41FA5}">
                      <a16:colId xmlns:a16="http://schemas.microsoft.com/office/drawing/2014/main" val="244933552"/>
                    </a:ext>
                  </a:extLst>
                </a:gridCol>
              </a:tblGrid>
              <a:tr h="215900">
                <a:tc gridSpan="4">
                  <a:txBody>
                    <a:bodyPr/>
                    <a:lstStyle/>
                    <a:p>
                      <a:pPr algn="l"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Bluetooth  A2DP Sink/AVRCP , BLE TIP </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29975085"/>
                  </a:ext>
                </a:extLst>
              </a:tr>
              <a:tr h="215900">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Item</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Code Size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RAM Size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CPU Loading</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294699830"/>
                  </a:ext>
                </a:extLst>
              </a:tr>
              <a:tr h="215900">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BT Stack/BLE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rowSpan="2">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140KB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15KB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Negligible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59694216"/>
                  </a:ext>
                </a:extLst>
              </a:tr>
              <a:tr h="215900">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TIP</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vMerge="1">
                  <a:txBody>
                    <a:bodyPr/>
                    <a:lstStyle/>
                    <a:p>
                      <a:endParaRPr lang="zh-TW" altLang="en-US"/>
                    </a:p>
                  </a:txBody>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3.5KB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Negligible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4862902"/>
                  </a:ext>
                </a:extLst>
              </a:tr>
              <a:tr h="317500">
                <a:tc>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A2DP Sink/AVRCP </a:t>
                      </a:r>
                      <a:br>
                        <a:rPr lang="en-US" sz="1000" b="0" i="0" u="none" strike="noStrike" dirty="0">
                          <a:solidFill>
                            <a:srgbClr val="000000"/>
                          </a:solidFill>
                          <a:effectLst/>
                          <a:latin typeface="Arial" panose="020B0604020202020204" pitchFamily="34" charset="0"/>
                          <a:ea typeface="新細明體" panose="02020500000000000000" pitchFamily="18" charset="-120"/>
                        </a:rPr>
                      </a:br>
                      <a:r>
                        <a:rPr lang="en-US" sz="1000" b="0" i="0" u="none" strike="noStrike" dirty="0">
                          <a:solidFill>
                            <a:srgbClr val="000000"/>
                          </a:solidFill>
                          <a:effectLst/>
                          <a:latin typeface="Arial" panose="020B0604020202020204" pitchFamily="34" charset="0"/>
                          <a:ea typeface="新細明體" panose="02020500000000000000" pitchFamily="18" charset="-120"/>
                        </a:rPr>
                        <a:t>(Include SBC decode)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12KB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1.5KB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30MHz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92271187"/>
                  </a:ext>
                </a:extLst>
              </a:tr>
              <a:tr h="215900">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Total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152KB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20KB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30MHz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21519480"/>
                  </a:ext>
                </a:extLst>
              </a:tr>
            </a:tbl>
          </a:graphicData>
        </a:graphic>
      </p:graphicFrame>
      <p:graphicFrame>
        <p:nvGraphicFramePr>
          <p:cNvPr id="11" name="表格 10">
            <a:extLst>
              <a:ext uri="{FF2B5EF4-FFF2-40B4-BE49-F238E27FC236}">
                <a16:creationId xmlns:a16="http://schemas.microsoft.com/office/drawing/2014/main" id="{5D862CD8-B04B-E14D-EA81-49123B290082}"/>
              </a:ext>
            </a:extLst>
          </p:cNvPr>
          <p:cNvGraphicFramePr>
            <a:graphicFrameLocks noGrp="1"/>
          </p:cNvGraphicFramePr>
          <p:nvPr>
            <p:extLst>
              <p:ext uri="{D42A27DB-BD31-4B8C-83A1-F6EECF244321}">
                <p14:modId xmlns:p14="http://schemas.microsoft.com/office/powerpoint/2010/main" val="2581533549"/>
              </p:ext>
            </p:extLst>
          </p:nvPr>
        </p:nvGraphicFramePr>
        <p:xfrm>
          <a:off x="5405119" y="1999423"/>
          <a:ext cx="4343401" cy="1651000"/>
        </p:xfrm>
        <a:graphic>
          <a:graphicData uri="http://schemas.openxmlformats.org/drawingml/2006/table">
            <a:tbl>
              <a:tblPr/>
              <a:tblGrid>
                <a:gridCol w="1783602">
                  <a:extLst>
                    <a:ext uri="{9D8B030D-6E8A-4147-A177-3AD203B41FA5}">
                      <a16:colId xmlns:a16="http://schemas.microsoft.com/office/drawing/2014/main" val="2927001522"/>
                    </a:ext>
                  </a:extLst>
                </a:gridCol>
                <a:gridCol w="833999">
                  <a:extLst>
                    <a:ext uri="{9D8B030D-6E8A-4147-A177-3AD203B41FA5}">
                      <a16:colId xmlns:a16="http://schemas.microsoft.com/office/drawing/2014/main" val="2893475705"/>
                    </a:ext>
                  </a:extLst>
                </a:gridCol>
                <a:gridCol w="875286">
                  <a:extLst>
                    <a:ext uri="{9D8B030D-6E8A-4147-A177-3AD203B41FA5}">
                      <a16:colId xmlns:a16="http://schemas.microsoft.com/office/drawing/2014/main" val="2520321770"/>
                    </a:ext>
                  </a:extLst>
                </a:gridCol>
                <a:gridCol w="850514">
                  <a:extLst>
                    <a:ext uri="{9D8B030D-6E8A-4147-A177-3AD203B41FA5}">
                      <a16:colId xmlns:a16="http://schemas.microsoft.com/office/drawing/2014/main" val="744257114"/>
                    </a:ext>
                  </a:extLst>
                </a:gridCol>
              </a:tblGrid>
              <a:tr h="215900">
                <a:tc gridSpan="4">
                  <a:txBody>
                    <a:bodyPr/>
                    <a:lstStyle/>
                    <a:p>
                      <a:pPr algn="l"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Bluetooth  A2DP Sink/AVRCP </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886820872"/>
                  </a:ext>
                </a:extLst>
              </a:tr>
              <a:tr h="298450">
                <a:tc>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Item</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Code Size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RAM Size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CPU Loading</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689887346"/>
                  </a:ext>
                </a:extLst>
              </a:tr>
              <a:tr h="336550">
                <a:tc>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BT Stack</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100KB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15KB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Negligible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69536626"/>
                  </a:ext>
                </a:extLst>
              </a:tr>
              <a:tr h="488950">
                <a:tc>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A2DP Sink/AVRCP </a:t>
                      </a:r>
                      <a:br>
                        <a:rPr lang="en-US" sz="1000" b="0" i="0" u="none" strike="noStrike" dirty="0">
                          <a:solidFill>
                            <a:srgbClr val="000000"/>
                          </a:solidFill>
                          <a:effectLst/>
                          <a:latin typeface="Arial" panose="020B0604020202020204" pitchFamily="34" charset="0"/>
                          <a:ea typeface="新細明體" panose="02020500000000000000" pitchFamily="18" charset="-120"/>
                        </a:rPr>
                      </a:br>
                      <a:r>
                        <a:rPr lang="en-US" sz="1000" b="0" i="0" u="none" strike="noStrike" dirty="0">
                          <a:solidFill>
                            <a:srgbClr val="000000"/>
                          </a:solidFill>
                          <a:effectLst/>
                          <a:latin typeface="Arial" panose="020B0604020202020204" pitchFamily="34" charset="0"/>
                          <a:ea typeface="新細明體" panose="02020500000000000000" pitchFamily="18" charset="-120"/>
                        </a:rPr>
                        <a:t>(Include SBC decode)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12KB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1.5KB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30MHz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10759345"/>
                  </a:ext>
                </a:extLst>
              </a:tr>
              <a:tr h="311150">
                <a:tc>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Total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112KB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a:solidFill>
                            <a:srgbClr val="000000"/>
                          </a:solidFill>
                          <a:effectLst/>
                          <a:latin typeface="Arial" panose="020B0604020202020204" pitchFamily="34" charset="0"/>
                          <a:ea typeface="新細明體" panose="02020500000000000000" pitchFamily="18" charset="-120"/>
                        </a:rPr>
                        <a:t>16.5KB</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000" b="0" i="0" u="none" strike="noStrike" dirty="0">
                          <a:solidFill>
                            <a:srgbClr val="000000"/>
                          </a:solidFill>
                          <a:effectLst/>
                          <a:latin typeface="Arial" panose="020B0604020202020204" pitchFamily="34" charset="0"/>
                          <a:ea typeface="新細明體" panose="02020500000000000000" pitchFamily="18" charset="-120"/>
                        </a:rPr>
                        <a:t>30MHz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9124185"/>
                  </a:ext>
                </a:extLst>
              </a:tr>
            </a:tbl>
          </a:graphicData>
        </a:graphic>
      </p:graphicFrame>
    </p:spTree>
    <p:extLst>
      <p:ext uri="{BB962C8B-B14F-4D97-AF65-F5344CB8AC3E}">
        <p14:creationId xmlns:p14="http://schemas.microsoft.com/office/powerpoint/2010/main" val="2005735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23320-8CE0-F23F-1A35-C0610E4871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A05FA4-3595-C52F-65A0-C7144B3C116A}"/>
              </a:ext>
            </a:extLst>
          </p:cNvPr>
          <p:cNvSpPr>
            <a:spLocks noGrp="1"/>
          </p:cNvSpPr>
          <p:nvPr>
            <p:ph type="title"/>
          </p:nvPr>
        </p:nvSpPr>
        <p:spPr>
          <a:xfrm>
            <a:off x="1829378" y="147491"/>
            <a:ext cx="8704222" cy="647054"/>
          </a:xfrm>
        </p:spPr>
        <p:txBody>
          <a:bodyPr>
            <a:normAutofit/>
          </a:bodyPr>
          <a:lstStyle/>
          <a:p>
            <a:r>
              <a:rPr lang="en-US" altLang="zh-TW" sz="2800" dirty="0"/>
              <a:t> Pioneer</a:t>
            </a:r>
            <a:r>
              <a:rPr lang="en-US" altLang="ja-JP" sz="2800" dirty="0"/>
              <a:t> A&amp;W BT Stack</a:t>
            </a:r>
            <a:r>
              <a:rPr lang="en-US" altLang="zh-TW" sz="2800" dirty="0"/>
              <a:t> Q&amp;A (04/15)</a:t>
            </a:r>
            <a:endParaRPr lang="en-US" sz="2800" dirty="0"/>
          </a:p>
        </p:txBody>
      </p:sp>
      <p:sp>
        <p:nvSpPr>
          <p:cNvPr id="3" name="Content Placeholder 2">
            <a:extLst>
              <a:ext uri="{FF2B5EF4-FFF2-40B4-BE49-F238E27FC236}">
                <a16:creationId xmlns:a16="http://schemas.microsoft.com/office/drawing/2014/main" id="{9A733314-00AE-79FF-B9AA-DF2CF3EB191E}"/>
              </a:ext>
            </a:extLst>
          </p:cNvPr>
          <p:cNvSpPr>
            <a:spLocks noGrp="1"/>
          </p:cNvSpPr>
          <p:nvPr>
            <p:ph idx="1"/>
          </p:nvPr>
        </p:nvSpPr>
        <p:spPr>
          <a:xfrm>
            <a:off x="498057" y="784655"/>
            <a:ext cx="11491199" cy="5639829"/>
          </a:xfrm>
        </p:spPr>
        <p:txBody>
          <a:bodyPr>
            <a:normAutofit/>
          </a:bodyPr>
          <a:lstStyle/>
          <a:p>
            <a:pPr marL="0" indent="0">
              <a:buNone/>
            </a:pPr>
            <a:r>
              <a:rPr lang="en-US" altLang="zh-TW" sz="3000" b="1" dirty="0"/>
              <a:t>Questions about</a:t>
            </a:r>
            <a:r>
              <a:rPr lang="ja-JP" altLang="en-US" sz="3000" b="1" dirty="0"/>
              <a:t> </a:t>
            </a:r>
            <a:r>
              <a:rPr lang="en-US" altLang="ja-JP" sz="3000" b="1" dirty="0"/>
              <a:t>A&amp;W BT Stack </a:t>
            </a:r>
            <a:r>
              <a:rPr lang="en-US" altLang="zh-TW" sz="3000" b="1" dirty="0"/>
              <a:t> for Suzuki Simple Radio H/U</a:t>
            </a:r>
          </a:p>
          <a:p>
            <a:pPr marL="0" indent="0">
              <a:buNone/>
            </a:pPr>
            <a:endParaRPr lang="en-US" altLang="ja-JP" sz="1800" dirty="0">
              <a:solidFill>
                <a:srgbClr val="0070C0"/>
              </a:solidFill>
            </a:endParaRPr>
          </a:p>
          <a:p>
            <a:pPr marL="0" indent="0">
              <a:buNone/>
            </a:pPr>
            <a:r>
              <a:rPr lang="en-US" altLang="ja-JP" sz="1800" dirty="0">
                <a:solidFill>
                  <a:srgbClr val="0070C0"/>
                </a:solidFill>
              </a:rPr>
              <a:t>Q3: Pioneer is considering the NXP S32K3xx series (312?), and we would like to know if A2DP + AVRCP processing is possible with this MCU, and if you can provide an estimate of the CPU load, please let us know.</a:t>
            </a:r>
          </a:p>
          <a:p>
            <a:pPr marL="0" indent="0">
              <a:buNone/>
            </a:pPr>
            <a:r>
              <a:rPr lang="en-US" altLang="zh-TW" sz="1800" dirty="0"/>
              <a:t>A3: Refer to A1 and A2 </a:t>
            </a:r>
          </a:p>
          <a:p>
            <a:pPr marL="0" indent="0">
              <a:buNone/>
            </a:pPr>
            <a:endParaRPr lang="en-US" altLang="zh-TW" sz="1800" dirty="0"/>
          </a:p>
          <a:p>
            <a:pPr marL="0" indent="0">
              <a:buNone/>
            </a:pPr>
            <a:endParaRPr lang="en-US" altLang="zh-TW" sz="1800" dirty="0"/>
          </a:p>
          <a:p>
            <a:pPr marL="0" indent="0">
              <a:buNone/>
            </a:pPr>
            <a:r>
              <a:rPr lang="en-US" altLang="ja-JP" sz="1800" dirty="0">
                <a:solidFill>
                  <a:srgbClr val="0070C0"/>
                </a:solidFill>
              </a:rPr>
              <a:t>Q4: If Pioneer purchases the A&amp;W BT M/W and Azure</a:t>
            </a:r>
            <a:r>
              <a:rPr lang="ja-JP" altLang="en-US" sz="1800" dirty="0">
                <a:solidFill>
                  <a:srgbClr val="0070C0"/>
                </a:solidFill>
              </a:rPr>
              <a:t> </a:t>
            </a:r>
            <a:r>
              <a:rPr lang="en-US" altLang="ja-JP" sz="1800" dirty="0">
                <a:solidFill>
                  <a:srgbClr val="0070C0"/>
                </a:solidFill>
              </a:rPr>
              <a:t>Wave's BT-only module (AW-BTA03: Automotive Grade) instead of the BT complete module, do they need to purchase them separately from each other? For PIO procurement, it's likely that, as before, the hardware (module) and BT stack will be quoted separately.</a:t>
            </a:r>
          </a:p>
          <a:p>
            <a:pPr marL="0" indent="0">
              <a:buNone/>
            </a:pPr>
            <a:r>
              <a:rPr lang="en-US" altLang="zh-TW" sz="1800" dirty="0"/>
              <a:t>A4: </a:t>
            </a:r>
            <a:r>
              <a:rPr lang="en-US" altLang="zh-TW" sz="1800" dirty="0">
                <a:solidFill>
                  <a:srgbClr val="FF0000"/>
                </a:solidFill>
              </a:rPr>
              <a:t>A&amp;W can accommodate either request, as per Pioneer's requirements. </a:t>
            </a:r>
          </a:p>
          <a:p>
            <a:pPr marL="0" indent="0">
              <a:buNone/>
            </a:pPr>
            <a:endParaRPr lang="en-US" altLang="ja-JP" sz="1800" dirty="0"/>
          </a:p>
          <a:p>
            <a:pPr marL="0" indent="0">
              <a:buNone/>
            </a:pPr>
            <a:r>
              <a:rPr lang="en-US" altLang="ja-JP" sz="1800" dirty="0">
                <a:solidFill>
                  <a:srgbClr val="0070C0"/>
                </a:solidFill>
              </a:rPr>
              <a:t>Q5: What is the royalty image for a Bluetooth Stack with A2 specifications for a Bluetooth-only HCI module?</a:t>
            </a:r>
          </a:p>
          <a:p>
            <a:pPr marL="0" indent="0">
              <a:buNone/>
            </a:pPr>
            <a:r>
              <a:rPr lang="en-US" altLang="zh-TW" sz="1800" dirty="0"/>
              <a:t>A5: Base on Suzuki project spec. t</a:t>
            </a:r>
            <a:r>
              <a:rPr lang="en-US" altLang="zh-TW" sz="1800" dirty="0">
                <a:solidFill>
                  <a:srgbClr val="FF0000"/>
                </a:solidFill>
              </a:rPr>
              <a:t>he royalty image for the A&amp;W BT Stack </a:t>
            </a:r>
            <a:r>
              <a:rPr lang="en-US" altLang="zh-TW" sz="1800">
                <a:solidFill>
                  <a:srgbClr val="FF0000"/>
                </a:solidFill>
              </a:rPr>
              <a:t>is around USD 0.35 . </a:t>
            </a:r>
            <a:endParaRPr lang="en-US" altLang="zh-TW" sz="1800" dirty="0">
              <a:solidFill>
                <a:srgbClr val="FF0000"/>
              </a:solidFill>
            </a:endParaRPr>
          </a:p>
          <a:p>
            <a:pPr marL="0" indent="0">
              <a:buNone/>
            </a:pPr>
            <a:endParaRPr lang="en-US" altLang="ja-JP" sz="1800" dirty="0"/>
          </a:p>
          <a:p>
            <a:pPr marL="0" indent="0">
              <a:buNone/>
            </a:pPr>
            <a:endParaRPr lang="en-US" altLang="ja-JP" sz="1800" dirty="0"/>
          </a:p>
          <a:p>
            <a:pPr marL="0" indent="0">
              <a:buNone/>
            </a:pPr>
            <a:endParaRPr lang="en-US" altLang="zh-TW" sz="1400" dirty="0">
              <a:solidFill>
                <a:srgbClr val="0070C0"/>
              </a:solidFill>
            </a:endParaRPr>
          </a:p>
        </p:txBody>
      </p:sp>
    </p:spTree>
    <p:extLst>
      <p:ext uri="{BB962C8B-B14F-4D97-AF65-F5344CB8AC3E}">
        <p14:creationId xmlns:p14="http://schemas.microsoft.com/office/powerpoint/2010/main" val="1323967107"/>
      </p:ext>
    </p:extLst>
  </p:cSld>
  <p:clrMapOvr>
    <a:masterClrMapping/>
  </p:clrMapOvr>
</p:sld>
</file>

<file path=ppt/theme/theme1.xml><?xml version="1.0" encoding="utf-8"?>
<a:theme xmlns:a="http://schemas.openxmlformats.org/drawingml/2006/main" name="Custom Design">
  <a:themeElements>
    <a:clrScheme name="A&amp;W_PPT">
      <a:dk1>
        <a:srgbClr val="393A39"/>
      </a:dk1>
      <a:lt1>
        <a:sysClr val="window" lastClr="FFFFFF"/>
      </a:lt1>
      <a:dk2>
        <a:srgbClr val="445469"/>
      </a:dk2>
      <a:lt2>
        <a:srgbClr val="F6F7FA"/>
      </a:lt2>
      <a:accent1>
        <a:srgbClr val="1D68A6"/>
      </a:accent1>
      <a:accent2>
        <a:srgbClr val="178E6B"/>
      </a:accent2>
      <a:accent3>
        <a:srgbClr val="84AC40"/>
      </a:accent3>
      <a:accent4>
        <a:srgbClr val="EE8A12"/>
      </a:accent4>
      <a:accent5>
        <a:srgbClr val="B0221D"/>
      </a:accent5>
      <a:accent6>
        <a:srgbClr val="381B41"/>
      </a:accent6>
      <a:hlink>
        <a:srgbClr val="216CAB"/>
      </a:hlink>
      <a:folHlink>
        <a:srgbClr val="1A916E"/>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20000"/>
            <a:lumOff val="80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58415</TotalTime>
  <Words>607</Words>
  <Application>Microsoft Office PowerPoint</Application>
  <PresentationFormat>寬螢幕</PresentationFormat>
  <Paragraphs>90</Paragraphs>
  <Slides>2</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vt:i4>
      </vt:variant>
    </vt:vector>
  </HeadingPairs>
  <TitlesOfParts>
    <vt:vector size="7" baseType="lpstr">
      <vt:lpstr>Arial</vt:lpstr>
      <vt:lpstr>Calibri</vt:lpstr>
      <vt:lpstr>Calibri Light</vt:lpstr>
      <vt:lpstr>Wingdings</vt:lpstr>
      <vt:lpstr>Custom Design</vt:lpstr>
      <vt:lpstr> Pioneer A&amp;W BT Stack Q&amp;A (04/15)</vt:lpstr>
      <vt:lpstr> Pioneer A&amp;W BT Stack Q&amp;A (04/15)</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Jetfabrik</dc:creator>
  <cp:keywords/>
  <dc:description/>
  <cp:lastModifiedBy>Perry chang</cp:lastModifiedBy>
  <cp:revision>5754</cp:revision>
  <dcterms:created xsi:type="dcterms:W3CDTF">2014-11-12T21:47:38Z</dcterms:created>
  <dcterms:modified xsi:type="dcterms:W3CDTF">2026-04-24T06:49:54Z</dcterms:modified>
  <cp:category/>
</cp:coreProperties>
</file>