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3"/>
  </p:notesMasterIdLst>
  <p:sldIdLst>
    <p:sldId id="256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B265FB-5005-4A9F-ACE0-AFABCBD44723}" v="13" dt="2026-03-31T08:34:44.842"/>
    <p1510:client id="{747E54DB-04E0-4E86-B626-BECC8C1723F7}" v="230" dt="2026-03-31T08:44:54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658"/>
  </p:normalViewPr>
  <p:slideViewPr>
    <p:cSldViewPr snapToGrid="0">
      <p:cViewPr varScale="1">
        <p:scale>
          <a:sx n="73" d="100"/>
          <a:sy n="73" d="100"/>
        </p:scale>
        <p:origin x="4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8D8A1-2083-F243-A161-4E3599242AB2}" type="datetimeFigureOut">
              <a:rPr kumimoji="1" lang="zh-TW" altLang="en-US" smtClean="0"/>
              <a:t>2026/4/1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59A7A-7F01-0E4E-9E19-CB45E2C4C25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52720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E59A7A-7F01-0E4E-9E19-CB45E2C4C25A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13911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A3176D-BAA1-53B9-BAFC-ECDD301D6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48615ED-452F-4417-A611-44AB98173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3E4F14-C3ED-7EDB-2949-2186B0DB2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C41995-34A1-0152-0907-43E050639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84DC78-A471-6349-7634-9A333306F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4173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3246AB-FFCC-1E98-44B7-21BB6818F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B6E63D-4F92-A9FC-1CAF-D2757983D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63A60-92AA-A377-1974-290B00E38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451814-C28D-1346-5B62-B3BBBA340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DA4F5A-2247-1E92-18AA-9C296611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C2726BC-358B-787E-6356-50755B994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8C01D3-9330-7D08-CF4A-34B75A7C63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233549-A38C-2DFC-0234-D68F7BF08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CE3E05-B592-450D-F6D3-58A300158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A439A3-8416-1973-3A0B-4D02B0D4A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121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4B74CF-711C-BC7E-131B-7F5821FA1C9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43841" y="1846053"/>
            <a:ext cx="7913300" cy="1499514"/>
          </a:xfrm>
          <a:prstGeom prst="rect">
            <a:avLst/>
          </a:prstGeom>
          <a:ln>
            <a:noFill/>
          </a:ln>
        </p:spPr>
        <p:txBody>
          <a:bodyPr anchor="b">
            <a:normAutofit/>
          </a:bodyPr>
          <a:lstStyle>
            <a:lvl1pPr algn="l">
              <a:defRPr sz="36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en-US" altLang="ja-JP"/>
              <a:t>Title</a:t>
            </a:r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E484468-D66D-BEBA-88A7-53E5825EBADE}"/>
              </a:ext>
            </a:extLst>
          </p:cNvPr>
          <p:cNvSpPr/>
          <p:nvPr userDrawn="1"/>
        </p:nvSpPr>
        <p:spPr>
          <a:xfrm>
            <a:off x="8626" y="2010"/>
            <a:ext cx="2752928" cy="6857998"/>
          </a:xfrm>
          <a:prstGeom prst="rect">
            <a:avLst/>
          </a:prstGeom>
          <a:solidFill>
            <a:srgbClr val="002F70"/>
          </a:solidFill>
          <a:ln>
            <a:solidFill>
              <a:srgbClr val="002F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F30BB55-3247-6957-737C-F09D6F174E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31" y="252857"/>
            <a:ext cx="2354317" cy="275542"/>
          </a:xfrm>
          <a:prstGeom prst="rect">
            <a:avLst/>
          </a:prstGeom>
        </p:spPr>
      </p:pic>
      <p:sp>
        <p:nvSpPr>
          <p:cNvPr id="20" name="スライド番号プレースホルダー 5">
            <a:extLst>
              <a:ext uri="{FF2B5EF4-FFF2-40B4-BE49-F238E27FC236}">
                <a16:creationId xmlns:a16="http://schemas.microsoft.com/office/drawing/2014/main" id="{118A312A-03AC-8D7D-6308-3E859F9D1D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48378" y="6597862"/>
            <a:ext cx="467114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481228EE-8DD1-4F9D-9918-4E609188633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1" name="フッター プレースホルダー 4">
            <a:extLst>
              <a:ext uri="{FF2B5EF4-FFF2-40B4-BE49-F238E27FC236}">
                <a16:creationId xmlns:a16="http://schemas.microsoft.com/office/drawing/2014/main" id="{2C426AD0-F8E5-12D1-7519-C9F4622F62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07902" y="6597862"/>
            <a:ext cx="2540476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en-US" altLang="ja-JP"/>
              <a:t>©2025 ALPS ALPINE CO., LTD.</a:t>
            </a:r>
            <a:endParaRPr lang="ja-JP" altLang="en-US"/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0EB8798C-EFD7-2365-A4C5-582FEA4CAA6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843841" y="3713100"/>
            <a:ext cx="7913300" cy="2057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Department / Name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/>
              <a:t>ＹＹ</a:t>
            </a:r>
            <a:r>
              <a:rPr kumimoji="1" lang="en-US" altLang="ja-JP"/>
              <a:t>/</a:t>
            </a:r>
            <a:r>
              <a:rPr kumimoji="1" lang="ja-JP" altLang="en-US"/>
              <a:t>ＭＭ</a:t>
            </a:r>
            <a:r>
              <a:rPr kumimoji="1" lang="en-US" altLang="ja-JP"/>
              <a:t>/</a:t>
            </a:r>
            <a:r>
              <a:rPr kumimoji="1" lang="ja-JP" altLang="en-US"/>
              <a:t>ＤＤ</a:t>
            </a:r>
            <a:endParaRPr kumimoji="1" lang="en-US" altLang="ja-JP"/>
          </a:p>
          <a:p>
            <a:pPr lvl="0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D4E4D3D-D882-56E0-4513-57F5B979071C}"/>
              </a:ext>
            </a:extLst>
          </p:cNvPr>
          <p:cNvSpPr/>
          <p:nvPr userDrawn="1"/>
        </p:nvSpPr>
        <p:spPr>
          <a:xfrm>
            <a:off x="6536562" y="60560"/>
            <a:ext cx="3854403" cy="432000"/>
          </a:xfrm>
          <a:prstGeom prst="roundRect">
            <a:avLst>
              <a:gd name="adj" fmla="val 1017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E3CE6E-E962-88EA-3695-164FBB27AFBA}"/>
              </a:ext>
            </a:extLst>
          </p:cNvPr>
          <p:cNvSpPr txBox="1"/>
          <p:nvPr userDrawn="1"/>
        </p:nvSpPr>
        <p:spPr>
          <a:xfrm>
            <a:off x="6654191" y="97024"/>
            <a:ext cx="3654478" cy="359073"/>
          </a:xfrm>
          <a:prstGeom prst="rect">
            <a:avLst/>
          </a:prstGeom>
          <a:noFill/>
        </p:spPr>
        <p:txBody>
          <a:bodyPr wrap="square" lIns="36000" tIns="0" rIns="0" bIns="0" rtlCol="0">
            <a:spAutoFit/>
          </a:bodyPr>
          <a:lstStyle/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This information :	shall be kept confidential until: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According to NDA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is controlled as confidential by: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Masayuki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Yamato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can be stored in:</a:t>
            </a:r>
            <a:r>
              <a:rPr kumimoji="1" lang="ja-JP" altLang="en-US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According to NDA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can be transferred with:  According to NDA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DDC5909-8C35-F3F8-B3DC-3237F09868A3}"/>
              </a:ext>
            </a:extLst>
          </p:cNvPr>
          <p:cNvGrpSpPr/>
          <p:nvPr userDrawn="1"/>
        </p:nvGrpSpPr>
        <p:grpSpPr>
          <a:xfrm>
            <a:off x="10578140" y="80876"/>
            <a:ext cx="884830" cy="195684"/>
            <a:chOff x="8228807" y="524316"/>
            <a:chExt cx="825500" cy="182563"/>
          </a:xfrm>
        </p:grpSpPr>
        <p:sp>
          <p:nvSpPr>
            <p:cNvPr id="24" name="Rectangle 17">
              <a:extLst>
                <a:ext uri="{FF2B5EF4-FFF2-40B4-BE49-F238E27FC236}">
                  <a16:creationId xmlns:a16="http://schemas.microsoft.com/office/drawing/2014/main" id="{65BFDE2B-2870-BA8E-37E1-DA2F7217CFC8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8228807" y="524316"/>
              <a:ext cx="825500" cy="182563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70E0538C-3102-E4B1-5F44-B39336BB50F7}"/>
                </a:ext>
              </a:extLst>
            </p:cNvPr>
            <p:cNvSpPr>
              <a:spLocks/>
            </p:cNvSpPr>
            <p:nvPr/>
          </p:nvSpPr>
          <p:spPr bwMode="black">
            <a:xfrm>
              <a:off x="8278020" y="570354"/>
              <a:ext cx="69850" cy="98425"/>
            </a:xfrm>
            <a:custGeom>
              <a:avLst/>
              <a:gdLst>
                <a:gd name="T0" fmla="*/ 483 w 484"/>
                <a:gd name="T1" fmla="*/ 599 h 681"/>
                <a:gd name="T2" fmla="*/ 474 w 484"/>
                <a:gd name="T3" fmla="*/ 616 h 681"/>
                <a:gd name="T4" fmla="*/ 441 w 484"/>
                <a:gd name="T5" fmla="*/ 642 h 681"/>
                <a:gd name="T6" fmla="*/ 395 w 484"/>
                <a:gd name="T7" fmla="*/ 661 h 681"/>
                <a:gd name="T8" fmla="*/ 336 w 484"/>
                <a:gd name="T9" fmla="*/ 677 h 681"/>
                <a:gd name="T10" fmla="*/ 267 w 484"/>
                <a:gd name="T11" fmla="*/ 680 h 681"/>
                <a:gd name="T12" fmla="*/ 206 w 484"/>
                <a:gd name="T13" fmla="*/ 672 h 681"/>
                <a:gd name="T14" fmla="*/ 153 w 484"/>
                <a:gd name="T15" fmla="*/ 653 h 681"/>
                <a:gd name="T16" fmla="*/ 106 w 484"/>
                <a:gd name="T17" fmla="*/ 624 h 681"/>
                <a:gd name="T18" fmla="*/ 67 w 484"/>
                <a:gd name="T19" fmla="*/ 584 h 681"/>
                <a:gd name="T20" fmla="*/ 37 w 484"/>
                <a:gd name="T21" fmla="*/ 535 h 681"/>
                <a:gd name="T22" fmla="*/ 15 w 484"/>
                <a:gd name="T23" fmla="*/ 476 h 681"/>
                <a:gd name="T24" fmla="*/ 2 w 484"/>
                <a:gd name="T25" fmla="*/ 407 h 681"/>
                <a:gd name="T26" fmla="*/ 0 w 484"/>
                <a:gd name="T27" fmla="*/ 328 h 681"/>
                <a:gd name="T28" fmla="*/ 9 w 484"/>
                <a:gd name="T29" fmla="*/ 252 h 681"/>
                <a:gd name="T30" fmla="*/ 27 w 484"/>
                <a:gd name="T31" fmla="*/ 185 h 681"/>
                <a:gd name="T32" fmla="*/ 55 w 484"/>
                <a:gd name="T33" fmla="*/ 128 h 681"/>
                <a:gd name="T34" fmla="*/ 91 w 484"/>
                <a:gd name="T35" fmla="*/ 81 h 681"/>
                <a:gd name="T36" fmla="*/ 135 w 484"/>
                <a:gd name="T37" fmla="*/ 44 h 681"/>
                <a:gd name="T38" fmla="*/ 188 w 484"/>
                <a:gd name="T39" fmla="*/ 18 h 681"/>
                <a:gd name="T40" fmla="*/ 246 w 484"/>
                <a:gd name="T41" fmla="*/ 3 h 681"/>
                <a:gd name="T42" fmla="*/ 308 w 484"/>
                <a:gd name="T43" fmla="*/ 0 h 681"/>
                <a:gd name="T44" fmla="*/ 362 w 484"/>
                <a:gd name="T45" fmla="*/ 8 h 681"/>
                <a:gd name="T46" fmla="*/ 411 w 484"/>
                <a:gd name="T47" fmla="*/ 22 h 681"/>
                <a:gd name="T48" fmla="*/ 456 w 484"/>
                <a:gd name="T49" fmla="*/ 47 h 681"/>
                <a:gd name="T50" fmla="*/ 477 w 484"/>
                <a:gd name="T51" fmla="*/ 69 h 681"/>
                <a:gd name="T52" fmla="*/ 482 w 484"/>
                <a:gd name="T53" fmla="*/ 93 h 681"/>
                <a:gd name="T54" fmla="*/ 479 w 484"/>
                <a:gd name="T55" fmla="*/ 126 h 681"/>
                <a:gd name="T56" fmla="*/ 469 w 484"/>
                <a:gd name="T57" fmla="*/ 140 h 681"/>
                <a:gd name="T58" fmla="*/ 451 w 484"/>
                <a:gd name="T59" fmla="*/ 135 h 681"/>
                <a:gd name="T60" fmla="*/ 421 w 484"/>
                <a:gd name="T61" fmla="*/ 114 h 681"/>
                <a:gd name="T62" fmla="*/ 376 w 484"/>
                <a:gd name="T63" fmla="*/ 91 h 681"/>
                <a:gd name="T64" fmla="*/ 311 w 484"/>
                <a:gd name="T65" fmla="*/ 77 h 681"/>
                <a:gd name="T66" fmla="*/ 260 w 484"/>
                <a:gd name="T67" fmla="*/ 79 h 681"/>
                <a:gd name="T68" fmla="*/ 219 w 484"/>
                <a:gd name="T69" fmla="*/ 90 h 681"/>
                <a:gd name="T70" fmla="*/ 184 w 484"/>
                <a:gd name="T71" fmla="*/ 109 h 681"/>
                <a:gd name="T72" fmla="*/ 155 w 484"/>
                <a:gd name="T73" fmla="*/ 138 h 681"/>
                <a:gd name="T74" fmla="*/ 130 w 484"/>
                <a:gd name="T75" fmla="*/ 174 h 681"/>
                <a:gd name="T76" fmla="*/ 111 w 484"/>
                <a:gd name="T77" fmla="*/ 218 h 681"/>
                <a:gd name="T78" fmla="*/ 99 w 484"/>
                <a:gd name="T79" fmla="*/ 269 h 681"/>
                <a:gd name="T80" fmla="*/ 95 w 484"/>
                <a:gd name="T81" fmla="*/ 374 h 681"/>
                <a:gd name="T82" fmla="*/ 111 w 484"/>
                <a:gd name="T83" fmla="*/ 467 h 681"/>
                <a:gd name="T84" fmla="*/ 129 w 484"/>
                <a:gd name="T85" fmla="*/ 510 h 681"/>
                <a:gd name="T86" fmla="*/ 154 w 484"/>
                <a:gd name="T87" fmla="*/ 544 h 681"/>
                <a:gd name="T88" fmla="*/ 183 w 484"/>
                <a:gd name="T89" fmla="*/ 571 h 681"/>
                <a:gd name="T90" fmla="*/ 219 w 484"/>
                <a:gd name="T91" fmla="*/ 590 h 681"/>
                <a:gd name="T92" fmla="*/ 260 w 484"/>
                <a:gd name="T93" fmla="*/ 601 h 681"/>
                <a:gd name="T94" fmla="*/ 313 w 484"/>
                <a:gd name="T95" fmla="*/ 602 h 681"/>
                <a:gd name="T96" fmla="*/ 378 w 484"/>
                <a:gd name="T97" fmla="*/ 588 h 681"/>
                <a:gd name="T98" fmla="*/ 424 w 484"/>
                <a:gd name="T99" fmla="*/ 565 h 681"/>
                <a:gd name="T100" fmla="*/ 455 w 484"/>
                <a:gd name="T101" fmla="*/ 545 h 681"/>
                <a:gd name="T102" fmla="*/ 473 w 484"/>
                <a:gd name="T103" fmla="*/ 540 h 681"/>
                <a:gd name="T104" fmla="*/ 482 w 484"/>
                <a:gd name="T105" fmla="*/ 553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84" h="681">
                  <a:moveTo>
                    <a:pt x="484" y="578"/>
                  </a:moveTo>
                  <a:lnTo>
                    <a:pt x="484" y="586"/>
                  </a:lnTo>
                  <a:lnTo>
                    <a:pt x="483" y="593"/>
                  </a:lnTo>
                  <a:lnTo>
                    <a:pt x="483" y="599"/>
                  </a:lnTo>
                  <a:lnTo>
                    <a:pt x="481" y="604"/>
                  </a:lnTo>
                  <a:lnTo>
                    <a:pt x="480" y="608"/>
                  </a:lnTo>
                  <a:lnTo>
                    <a:pt x="478" y="612"/>
                  </a:lnTo>
                  <a:lnTo>
                    <a:pt x="474" y="616"/>
                  </a:lnTo>
                  <a:lnTo>
                    <a:pt x="470" y="620"/>
                  </a:lnTo>
                  <a:lnTo>
                    <a:pt x="462" y="628"/>
                  </a:lnTo>
                  <a:lnTo>
                    <a:pt x="449" y="636"/>
                  </a:lnTo>
                  <a:lnTo>
                    <a:pt x="441" y="642"/>
                  </a:lnTo>
                  <a:lnTo>
                    <a:pt x="430" y="647"/>
                  </a:lnTo>
                  <a:lnTo>
                    <a:pt x="420" y="652"/>
                  </a:lnTo>
                  <a:lnTo>
                    <a:pt x="408" y="656"/>
                  </a:lnTo>
                  <a:lnTo>
                    <a:pt x="395" y="661"/>
                  </a:lnTo>
                  <a:lnTo>
                    <a:pt x="382" y="665"/>
                  </a:lnTo>
                  <a:lnTo>
                    <a:pt x="368" y="670"/>
                  </a:lnTo>
                  <a:lnTo>
                    <a:pt x="352" y="674"/>
                  </a:lnTo>
                  <a:lnTo>
                    <a:pt x="336" y="677"/>
                  </a:lnTo>
                  <a:lnTo>
                    <a:pt x="319" y="679"/>
                  </a:lnTo>
                  <a:lnTo>
                    <a:pt x="301" y="680"/>
                  </a:lnTo>
                  <a:lnTo>
                    <a:pt x="282" y="681"/>
                  </a:lnTo>
                  <a:lnTo>
                    <a:pt x="267" y="680"/>
                  </a:lnTo>
                  <a:lnTo>
                    <a:pt x="251" y="679"/>
                  </a:lnTo>
                  <a:lnTo>
                    <a:pt x="236" y="678"/>
                  </a:lnTo>
                  <a:lnTo>
                    <a:pt x="220" y="675"/>
                  </a:lnTo>
                  <a:lnTo>
                    <a:pt x="206" y="672"/>
                  </a:lnTo>
                  <a:lnTo>
                    <a:pt x="193" y="669"/>
                  </a:lnTo>
                  <a:lnTo>
                    <a:pt x="178" y="664"/>
                  </a:lnTo>
                  <a:lnTo>
                    <a:pt x="166" y="659"/>
                  </a:lnTo>
                  <a:lnTo>
                    <a:pt x="153" y="653"/>
                  </a:lnTo>
                  <a:lnTo>
                    <a:pt x="140" y="647"/>
                  </a:lnTo>
                  <a:lnTo>
                    <a:pt x="129" y="640"/>
                  </a:lnTo>
                  <a:lnTo>
                    <a:pt x="117" y="633"/>
                  </a:lnTo>
                  <a:lnTo>
                    <a:pt x="106" y="624"/>
                  </a:lnTo>
                  <a:lnTo>
                    <a:pt x="96" y="615"/>
                  </a:lnTo>
                  <a:lnTo>
                    <a:pt x="86" y="606"/>
                  </a:lnTo>
                  <a:lnTo>
                    <a:pt x="76" y="596"/>
                  </a:lnTo>
                  <a:lnTo>
                    <a:pt x="67" y="584"/>
                  </a:lnTo>
                  <a:lnTo>
                    <a:pt x="59" y="573"/>
                  </a:lnTo>
                  <a:lnTo>
                    <a:pt x="51" y="561"/>
                  </a:lnTo>
                  <a:lnTo>
                    <a:pt x="44" y="549"/>
                  </a:lnTo>
                  <a:lnTo>
                    <a:pt x="37" y="535"/>
                  </a:lnTo>
                  <a:lnTo>
                    <a:pt x="30" y="521"/>
                  </a:lnTo>
                  <a:lnTo>
                    <a:pt x="25" y="506"/>
                  </a:lnTo>
                  <a:lnTo>
                    <a:pt x="20" y="491"/>
                  </a:lnTo>
                  <a:lnTo>
                    <a:pt x="15" y="476"/>
                  </a:lnTo>
                  <a:lnTo>
                    <a:pt x="11" y="459"/>
                  </a:lnTo>
                  <a:lnTo>
                    <a:pt x="8" y="442"/>
                  </a:lnTo>
                  <a:lnTo>
                    <a:pt x="4" y="424"/>
                  </a:lnTo>
                  <a:lnTo>
                    <a:pt x="2" y="407"/>
                  </a:lnTo>
                  <a:lnTo>
                    <a:pt x="1" y="387"/>
                  </a:lnTo>
                  <a:lnTo>
                    <a:pt x="0" y="369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1" y="308"/>
                  </a:lnTo>
                  <a:lnTo>
                    <a:pt x="3" y="289"/>
                  </a:lnTo>
                  <a:lnTo>
                    <a:pt x="5" y="270"/>
                  </a:lnTo>
                  <a:lnTo>
                    <a:pt x="9" y="252"/>
                  </a:lnTo>
                  <a:lnTo>
                    <a:pt x="12" y="235"/>
                  </a:lnTo>
                  <a:lnTo>
                    <a:pt x="17" y="218"/>
                  </a:lnTo>
                  <a:lnTo>
                    <a:pt x="21" y="202"/>
                  </a:lnTo>
                  <a:lnTo>
                    <a:pt x="27" y="185"/>
                  </a:lnTo>
                  <a:lnTo>
                    <a:pt x="33" y="170"/>
                  </a:lnTo>
                  <a:lnTo>
                    <a:pt x="39" y="156"/>
                  </a:lnTo>
                  <a:lnTo>
                    <a:pt x="47" y="141"/>
                  </a:lnTo>
                  <a:lnTo>
                    <a:pt x="55" y="128"/>
                  </a:lnTo>
                  <a:lnTo>
                    <a:pt x="63" y="116"/>
                  </a:lnTo>
                  <a:lnTo>
                    <a:pt x="72" y="103"/>
                  </a:lnTo>
                  <a:lnTo>
                    <a:pt x="82" y="92"/>
                  </a:lnTo>
                  <a:lnTo>
                    <a:pt x="91" y="81"/>
                  </a:lnTo>
                  <a:lnTo>
                    <a:pt x="101" y="70"/>
                  </a:lnTo>
                  <a:lnTo>
                    <a:pt x="112" y="61"/>
                  </a:lnTo>
                  <a:lnTo>
                    <a:pt x="124" y="52"/>
                  </a:lnTo>
                  <a:lnTo>
                    <a:pt x="135" y="44"/>
                  </a:lnTo>
                  <a:lnTo>
                    <a:pt x="147" y="37"/>
                  </a:lnTo>
                  <a:lnTo>
                    <a:pt x="161" y="29"/>
                  </a:lnTo>
                  <a:lnTo>
                    <a:pt x="174" y="23"/>
                  </a:lnTo>
                  <a:lnTo>
                    <a:pt x="188" y="18"/>
                  </a:lnTo>
                  <a:lnTo>
                    <a:pt x="202" y="13"/>
                  </a:lnTo>
                  <a:lnTo>
                    <a:pt x="216" y="9"/>
                  </a:lnTo>
                  <a:lnTo>
                    <a:pt x="231" y="6"/>
                  </a:lnTo>
                  <a:lnTo>
                    <a:pt x="246" y="3"/>
                  </a:lnTo>
                  <a:lnTo>
                    <a:pt x="262" y="1"/>
                  </a:lnTo>
                  <a:lnTo>
                    <a:pt x="277" y="0"/>
                  </a:lnTo>
                  <a:lnTo>
                    <a:pt x="293" y="0"/>
                  </a:lnTo>
                  <a:lnTo>
                    <a:pt x="308" y="0"/>
                  </a:lnTo>
                  <a:lnTo>
                    <a:pt x="321" y="1"/>
                  </a:lnTo>
                  <a:lnTo>
                    <a:pt x="336" y="3"/>
                  </a:lnTo>
                  <a:lnTo>
                    <a:pt x="349" y="5"/>
                  </a:lnTo>
                  <a:lnTo>
                    <a:pt x="362" y="8"/>
                  </a:lnTo>
                  <a:lnTo>
                    <a:pt x="376" y="11"/>
                  </a:lnTo>
                  <a:lnTo>
                    <a:pt x="388" y="14"/>
                  </a:lnTo>
                  <a:lnTo>
                    <a:pt x="399" y="18"/>
                  </a:lnTo>
                  <a:lnTo>
                    <a:pt x="411" y="22"/>
                  </a:lnTo>
                  <a:lnTo>
                    <a:pt x="422" y="27"/>
                  </a:lnTo>
                  <a:lnTo>
                    <a:pt x="431" y="32"/>
                  </a:lnTo>
                  <a:lnTo>
                    <a:pt x="442" y="38"/>
                  </a:lnTo>
                  <a:lnTo>
                    <a:pt x="456" y="47"/>
                  </a:lnTo>
                  <a:lnTo>
                    <a:pt x="466" y="55"/>
                  </a:lnTo>
                  <a:lnTo>
                    <a:pt x="471" y="61"/>
                  </a:lnTo>
                  <a:lnTo>
                    <a:pt x="476" y="65"/>
                  </a:lnTo>
                  <a:lnTo>
                    <a:pt x="477" y="69"/>
                  </a:lnTo>
                  <a:lnTo>
                    <a:pt x="479" y="73"/>
                  </a:lnTo>
                  <a:lnTo>
                    <a:pt x="480" y="79"/>
                  </a:lnTo>
                  <a:lnTo>
                    <a:pt x="481" y="85"/>
                  </a:lnTo>
                  <a:lnTo>
                    <a:pt x="482" y="93"/>
                  </a:lnTo>
                  <a:lnTo>
                    <a:pt x="482" y="101"/>
                  </a:lnTo>
                  <a:lnTo>
                    <a:pt x="481" y="110"/>
                  </a:lnTo>
                  <a:lnTo>
                    <a:pt x="481" y="119"/>
                  </a:lnTo>
                  <a:lnTo>
                    <a:pt x="479" y="126"/>
                  </a:lnTo>
                  <a:lnTo>
                    <a:pt x="478" y="131"/>
                  </a:lnTo>
                  <a:lnTo>
                    <a:pt x="474" y="135"/>
                  </a:lnTo>
                  <a:lnTo>
                    <a:pt x="472" y="138"/>
                  </a:lnTo>
                  <a:lnTo>
                    <a:pt x="469" y="140"/>
                  </a:lnTo>
                  <a:lnTo>
                    <a:pt x="465" y="140"/>
                  </a:lnTo>
                  <a:lnTo>
                    <a:pt x="461" y="140"/>
                  </a:lnTo>
                  <a:lnTo>
                    <a:pt x="457" y="138"/>
                  </a:lnTo>
                  <a:lnTo>
                    <a:pt x="451" y="135"/>
                  </a:lnTo>
                  <a:lnTo>
                    <a:pt x="445" y="130"/>
                  </a:lnTo>
                  <a:lnTo>
                    <a:pt x="438" y="125"/>
                  </a:lnTo>
                  <a:lnTo>
                    <a:pt x="430" y="120"/>
                  </a:lnTo>
                  <a:lnTo>
                    <a:pt x="421" y="114"/>
                  </a:lnTo>
                  <a:lnTo>
                    <a:pt x="412" y="108"/>
                  </a:lnTo>
                  <a:lnTo>
                    <a:pt x="400" y="102"/>
                  </a:lnTo>
                  <a:lnTo>
                    <a:pt x="389" y="97"/>
                  </a:lnTo>
                  <a:lnTo>
                    <a:pt x="376" y="91"/>
                  </a:lnTo>
                  <a:lnTo>
                    <a:pt x="362" y="86"/>
                  </a:lnTo>
                  <a:lnTo>
                    <a:pt x="347" y="82"/>
                  </a:lnTo>
                  <a:lnTo>
                    <a:pt x="329" y="79"/>
                  </a:lnTo>
                  <a:lnTo>
                    <a:pt x="311" y="77"/>
                  </a:lnTo>
                  <a:lnTo>
                    <a:pt x="291" y="77"/>
                  </a:lnTo>
                  <a:lnTo>
                    <a:pt x="281" y="77"/>
                  </a:lnTo>
                  <a:lnTo>
                    <a:pt x="270" y="78"/>
                  </a:lnTo>
                  <a:lnTo>
                    <a:pt x="260" y="79"/>
                  </a:lnTo>
                  <a:lnTo>
                    <a:pt x="249" y="81"/>
                  </a:lnTo>
                  <a:lnTo>
                    <a:pt x="239" y="83"/>
                  </a:lnTo>
                  <a:lnTo>
                    <a:pt x="230" y="86"/>
                  </a:lnTo>
                  <a:lnTo>
                    <a:pt x="219" y="90"/>
                  </a:lnTo>
                  <a:lnTo>
                    <a:pt x="210" y="94"/>
                  </a:lnTo>
                  <a:lnTo>
                    <a:pt x="202" y="99"/>
                  </a:lnTo>
                  <a:lnTo>
                    <a:pt x="193" y="104"/>
                  </a:lnTo>
                  <a:lnTo>
                    <a:pt x="184" y="109"/>
                  </a:lnTo>
                  <a:lnTo>
                    <a:pt x="176" y="116"/>
                  </a:lnTo>
                  <a:lnTo>
                    <a:pt x="169" y="123"/>
                  </a:lnTo>
                  <a:lnTo>
                    <a:pt x="162" y="130"/>
                  </a:lnTo>
                  <a:lnTo>
                    <a:pt x="155" y="138"/>
                  </a:lnTo>
                  <a:lnTo>
                    <a:pt x="148" y="146"/>
                  </a:lnTo>
                  <a:lnTo>
                    <a:pt x="142" y="155"/>
                  </a:lnTo>
                  <a:lnTo>
                    <a:pt x="136" y="165"/>
                  </a:lnTo>
                  <a:lnTo>
                    <a:pt x="130" y="174"/>
                  </a:lnTo>
                  <a:lnTo>
                    <a:pt x="125" y="184"/>
                  </a:lnTo>
                  <a:lnTo>
                    <a:pt x="121" y="196"/>
                  </a:lnTo>
                  <a:lnTo>
                    <a:pt x="116" y="206"/>
                  </a:lnTo>
                  <a:lnTo>
                    <a:pt x="111" y="218"/>
                  </a:lnTo>
                  <a:lnTo>
                    <a:pt x="108" y="230"/>
                  </a:lnTo>
                  <a:lnTo>
                    <a:pt x="104" y="243"/>
                  </a:lnTo>
                  <a:lnTo>
                    <a:pt x="101" y="256"/>
                  </a:lnTo>
                  <a:lnTo>
                    <a:pt x="99" y="269"/>
                  </a:lnTo>
                  <a:lnTo>
                    <a:pt x="97" y="284"/>
                  </a:lnTo>
                  <a:lnTo>
                    <a:pt x="95" y="313"/>
                  </a:lnTo>
                  <a:lnTo>
                    <a:pt x="94" y="343"/>
                  </a:lnTo>
                  <a:lnTo>
                    <a:pt x="95" y="374"/>
                  </a:lnTo>
                  <a:lnTo>
                    <a:pt x="97" y="403"/>
                  </a:lnTo>
                  <a:lnTo>
                    <a:pt x="101" y="431"/>
                  </a:lnTo>
                  <a:lnTo>
                    <a:pt x="107" y="455"/>
                  </a:lnTo>
                  <a:lnTo>
                    <a:pt x="111" y="467"/>
                  </a:lnTo>
                  <a:lnTo>
                    <a:pt x="115" y="479"/>
                  </a:lnTo>
                  <a:lnTo>
                    <a:pt x="120" y="490"/>
                  </a:lnTo>
                  <a:lnTo>
                    <a:pt x="124" y="500"/>
                  </a:lnTo>
                  <a:lnTo>
                    <a:pt x="129" y="510"/>
                  </a:lnTo>
                  <a:lnTo>
                    <a:pt x="135" y="520"/>
                  </a:lnTo>
                  <a:lnTo>
                    <a:pt x="140" y="528"/>
                  </a:lnTo>
                  <a:lnTo>
                    <a:pt x="146" y="537"/>
                  </a:lnTo>
                  <a:lnTo>
                    <a:pt x="154" y="544"/>
                  </a:lnTo>
                  <a:lnTo>
                    <a:pt x="160" y="552"/>
                  </a:lnTo>
                  <a:lnTo>
                    <a:pt x="168" y="559"/>
                  </a:lnTo>
                  <a:lnTo>
                    <a:pt x="175" y="565"/>
                  </a:lnTo>
                  <a:lnTo>
                    <a:pt x="183" y="571"/>
                  </a:lnTo>
                  <a:lnTo>
                    <a:pt x="192" y="576"/>
                  </a:lnTo>
                  <a:lnTo>
                    <a:pt x="201" y="581"/>
                  </a:lnTo>
                  <a:lnTo>
                    <a:pt x="209" y="586"/>
                  </a:lnTo>
                  <a:lnTo>
                    <a:pt x="219" y="590"/>
                  </a:lnTo>
                  <a:lnTo>
                    <a:pt x="229" y="594"/>
                  </a:lnTo>
                  <a:lnTo>
                    <a:pt x="239" y="597"/>
                  </a:lnTo>
                  <a:lnTo>
                    <a:pt x="249" y="599"/>
                  </a:lnTo>
                  <a:lnTo>
                    <a:pt x="260" y="601"/>
                  </a:lnTo>
                  <a:lnTo>
                    <a:pt x="271" y="602"/>
                  </a:lnTo>
                  <a:lnTo>
                    <a:pt x="282" y="603"/>
                  </a:lnTo>
                  <a:lnTo>
                    <a:pt x="294" y="603"/>
                  </a:lnTo>
                  <a:lnTo>
                    <a:pt x="313" y="602"/>
                  </a:lnTo>
                  <a:lnTo>
                    <a:pt x="332" y="600"/>
                  </a:lnTo>
                  <a:lnTo>
                    <a:pt x="348" y="597"/>
                  </a:lnTo>
                  <a:lnTo>
                    <a:pt x="363" y="593"/>
                  </a:lnTo>
                  <a:lnTo>
                    <a:pt x="378" y="588"/>
                  </a:lnTo>
                  <a:lnTo>
                    <a:pt x="391" y="582"/>
                  </a:lnTo>
                  <a:lnTo>
                    <a:pt x="404" y="577"/>
                  </a:lnTo>
                  <a:lnTo>
                    <a:pt x="414" y="571"/>
                  </a:lnTo>
                  <a:lnTo>
                    <a:pt x="424" y="565"/>
                  </a:lnTo>
                  <a:lnTo>
                    <a:pt x="433" y="560"/>
                  </a:lnTo>
                  <a:lnTo>
                    <a:pt x="442" y="555"/>
                  </a:lnTo>
                  <a:lnTo>
                    <a:pt x="449" y="550"/>
                  </a:lnTo>
                  <a:lnTo>
                    <a:pt x="455" y="545"/>
                  </a:lnTo>
                  <a:lnTo>
                    <a:pt x="461" y="542"/>
                  </a:lnTo>
                  <a:lnTo>
                    <a:pt x="465" y="540"/>
                  </a:lnTo>
                  <a:lnTo>
                    <a:pt x="470" y="539"/>
                  </a:lnTo>
                  <a:lnTo>
                    <a:pt x="473" y="540"/>
                  </a:lnTo>
                  <a:lnTo>
                    <a:pt x="477" y="541"/>
                  </a:lnTo>
                  <a:lnTo>
                    <a:pt x="479" y="543"/>
                  </a:lnTo>
                  <a:lnTo>
                    <a:pt x="481" y="547"/>
                  </a:lnTo>
                  <a:lnTo>
                    <a:pt x="482" y="553"/>
                  </a:lnTo>
                  <a:lnTo>
                    <a:pt x="483" y="559"/>
                  </a:lnTo>
                  <a:lnTo>
                    <a:pt x="484" y="568"/>
                  </a:lnTo>
                  <a:lnTo>
                    <a:pt x="484" y="5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1DBC0C0F-E626-D17C-81D6-F5D41D2228B6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357395" y="595754"/>
              <a:ext cx="66675" cy="73025"/>
            </a:xfrm>
            <a:custGeom>
              <a:avLst/>
              <a:gdLst>
                <a:gd name="T0" fmla="*/ 459 w 462"/>
                <a:gd name="T1" fmla="*/ 303 h 508"/>
                <a:gd name="T2" fmla="*/ 450 w 462"/>
                <a:gd name="T3" fmla="*/ 341 h 508"/>
                <a:gd name="T4" fmla="*/ 439 w 462"/>
                <a:gd name="T5" fmla="*/ 376 h 508"/>
                <a:gd name="T6" fmla="*/ 423 w 462"/>
                <a:gd name="T7" fmla="*/ 407 h 508"/>
                <a:gd name="T8" fmla="*/ 403 w 462"/>
                <a:gd name="T9" fmla="*/ 435 h 508"/>
                <a:gd name="T10" fmla="*/ 378 w 462"/>
                <a:gd name="T11" fmla="*/ 459 h 508"/>
                <a:gd name="T12" fmla="*/ 350 w 462"/>
                <a:gd name="T13" fmla="*/ 478 h 508"/>
                <a:gd name="T14" fmla="*/ 318 w 462"/>
                <a:gd name="T15" fmla="*/ 493 h 508"/>
                <a:gd name="T16" fmla="*/ 281 w 462"/>
                <a:gd name="T17" fmla="*/ 503 h 508"/>
                <a:gd name="T18" fmla="*/ 239 w 462"/>
                <a:gd name="T19" fmla="*/ 507 h 508"/>
                <a:gd name="T20" fmla="*/ 198 w 462"/>
                <a:gd name="T21" fmla="*/ 507 h 508"/>
                <a:gd name="T22" fmla="*/ 160 w 462"/>
                <a:gd name="T23" fmla="*/ 501 h 508"/>
                <a:gd name="T24" fmla="*/ 126 w 462"/>
                <a:gd name="T25" fmla="*/ 490 h 508"/>
                <a:gd name="T26" fmla="*/ 97 w 462"/>
                <a:gd name="T27" fmla="*/ 476 h 508"/>
                <a:gd name="T28" fmla="*/ 71 w 462"/>
                <a:gd name="T29" fmla="*/ 457 h 508"/>
                <a:gd name="T30" fmla="*/ 48 w 462"/>
                <a:gd name="T31" fmla="*/ 433 h 508"/>
                <a:gd name="T32" fmla="*/ 31 w 462"/>
                <a:gd name="T33" fmla="*/ 405 h 508"/>
                <a:gd name="T34" fmla="*/ 17 w 462"/>
                <a:gd name="T35" fmla="*/ 375 h 508"/>
                <a:gd name="T36" fmla="*/ 7 w 462"/>
                <a:gd name="T37" fmla="*/ 339 h 508"/>
                <a:gd name="T38" fmla="*/ 0 w 462"/>
                <a:gd name="T39" fmla="*/ 286 h 508"/>
                <a:gd name="T40" fmla="*/ 3 w 462"/>
                <a:gd name="T41" fmla="*/ 204 h 508"/>
                <a:gd name="T42" fmla="*/ 18 w 462"/>
                <a:gd name="T43" fmla="*/ 143 h 508"/>
                <a:gd name="T44" fmla="*/ 33 w 462"/>
                <a:gd name="T45" fmla="*/ 110 h 508"/>
                <a:gd name="T46" fmla="*/ 51 w 462"/>
                <a:gd name="T47" fmla="*/ 81 h 508"/>
                <a:gd name="T48" fmla="*/ 74 w 462"/>
                <a:gd name="T49" fmla="*/ 56 h 508"/>
                <a:gd name="T50" fmla="*/ 101 w 462"/>
                <a:gd name="T51" fmla="*/ 35 h 508"/>
                <a:gd name="T52" fmla="*/ 131 w 462"/>
                <a:gd name="T53" fmla="*/ 18 h 508"/>
                <a:gd name="T54" fmla="*/ 167 w 462"/>
                <a:gd name="T55" fmla="*/ 7 h 508"/>
                <a:gd name="T56" fmla="*/ 207 w 462"/>
                <a:gd name="T57" fmla="*/ 1 h 508"/>
                <a:gd name="T58" fmla="*/ 250 w 462"/>
                <a:gd name="T59" fmla="*/ 0 h 508"/>
                <a:gd name="T60" fmla="*/ 289 w 462"/>
                <a:gd name="T61" fmla="*/ 4 h 508"/>
                <a:gd name="T62" fmla="*/ 324 w 462"/>
                <a:gd name="T63" fmla="*/ 13 h 508"/>
                <a:gd name="T64" fmla="*/ 355 w 462"/>
                <a:gd name="T65" fmla="*/ 27 h 508"/>
                <a:gd name="T66" fmla="*/ 382 w 462"/>
                <a:gd name="T67" fmla="*/ 44 h 508"/>
                <a:gd name="T68" fmla="*/ 405 w 462"/>
                <a:gd name="T69" fmla="*/ 66 h 508"/>
                <a:gd name="T70" fmla="*/ 425 w 462"/>
                <a:gd name="T71" fmla="*/ 92 h 508"/>
                <a:gd name="T72" fmla="*/ 440 w 462"/>
                <a:gd name="T73" fmla="*/ 122 h 508"/>
                <a:gd name="T74" fmla="*/ 454 w 462"/>
                <a:gd name="T75" fmla="*/ 168 h 508"/>
                <a:gd name="T76" fmla="*/ 462 w 462"/>
                <a:gd name="T77" fmla="*/ 249 h 508"/>
                <a:gd name="T78" fmla="*/ 372 w 462"/>
                <a:gd name="T79" fmla="*/ 218 h 508"/>
                <a:gd name="T80" fmla="*/ 362 w 462"/>
                <a:gd name="T81" fmla="*/ 167 h 508"/>
                <a:gd name="T82" fmla="*/ 343 w 462"/>
                <a:gd name="T83" fmla="*/ 125 h 508"/>
                <a:gd name="T84" fmla="*/ 312 w 462"/>
                <a:gd name="T85" fmla="*/ 93 h 508"/>
                <a:gd name="T86" fmla="*/ 286 w 462"/>
                <a:gd name="T87" fmla="*/ 79 h 508"/>
                <a:gd name="T88" fmla="*/ 252 w 462"/>
                <a:gd name="T89" fmla="*/ 71 h 508"/>
                <a:gd name="T90" fmla="*/ 197 w 462"/>
                <a:gd name="T91" fmla="*/ 74 h 508"/>
                <a:gd name="T92" fmla="*/ 154 w 462"/>
                <a:gd name="T93" fmla="*/ 91 h 508"/>
                <a:gd name="T94" fmla="*/ 122 w 462"/>
                <a:gd name="T95" fmla="*/ 121 h 508"/>
                <a:gd name="T96" fmla="*/ 102 w 462"/>
                <a:gd name="T97" fmla="*/ 163 h 508"/>
                <a:gd name="T98" fmla="*/ 90 w 462"/>
                <a:gd name="T99" fmla="*/ 214 h 508"/>
                <a:gd name="T100" fmla="*/ 88 w 462"/>
                <a:gd name="T101" fmla="*/ 271 h 508"/>
                <a:gd name="T102" fmla="*/ 94 w 462"/>
                <a:gd name="T103" fmla="*/ 323 h 508"/>
                <a:gd name="T104" fmla="*/ 111 w 462"/>
                <a:gd name="T105" fmla="*/ 369 h 508"/>
                <a:gd name="T106" fmla="*/ 138 w 462"/>
                <a:gd name="T107" fmla="*/ 404 h 508"/>
                <a:gd name="T108" fmla="*/ 168 w 462"/>
                <a:gd name="T109" fmla="*/ 425 h 508"/>
                <a:gd name="T110" fmla="*/ 192 w 462"/>
                <a:gd name="T111" fmla="*/ 432 h 508"/>
                <a:gd name="T112" fmla="*/ 248 w 462"/>
                <a:gd name="T113" fmla="*/ 435 h 508"/>
                <a:gd name="T114" fmla="*/ 294 w 462"/>
                <a:gd name="T115" fmla="*/ 423 h 508"/>
                <a:gd name="T116" fmla="*/ 330 w 462"/>
                <a:gd name="T117" fmla="*/ 397 h 508"/>
                <a:gd name="T118" fmla="*/ 355 w 462"/>
                <a:gd name="T119" fmla="*/ 359 h 508"/>
                <a:gd name="T120" fmla="*/ 369 w 462"/>
                <a:gd name="T121" fmla="*/ 311 h 508"/>
                <a:gd name="T122" fmla="*/ 373 w 462"/>
                <a:gd name="T123" fmla="*/ 25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62" h="508">
                  <a:moveTo>
                    <a:pt x="462" y="249"/>
                  </a:moveTo>
                  <a:lnTo>
                    <a:pt x="461" y="277"/>
                  </a:lnTo>
                  <a:lnTo>
                    <a:pt x="459" y="303"/>
                  </a:lnTo>
                  <a:lnTo>
                    <a:pt x="456" y="316"/>
                  </a:lnTo>
                  <a:lnTo>
                    <a:pt x="453" y="328"/>
                  </a:lnTo>
                  <a:lnTo>
                    <a:pt x="450" y="341"/>
                  </a:lnTo>
                  <a:lnTo>
                    <a:pt x="447" y="353"/>
                  </a:lnTo>
                  <a:lnTo>
                    <a:pt x="443" y="364"/>
                  </a:lnTo>
                  <a:lnTo>
                    <a:pt x="439" y="376"/>
                  </a:lnTo>
                  <a:lnTo>
                    <a:pt x="434" y="387"/>
                  </a:lnTo>
                  <a:lnTo>
                    <a:pt x="429" y="397"/>
                  </a:lnTo>
                  <a:lnTo>
                    <a:pt x="423" y="407"/>
                  </a:lnTo>
                  <a:lnTo>
                    <a:pt x="416" y="417"/>
                  </a:lnTo>
                  <a:lnTo>
                    <a:pt x="409" y="426"/>
                  </a:lnTo>
                  <a:lnTo>
                    <a:pt x="403" y="435"/>
                  </a:lnTo>
                  <a:lnTo>
                    <a:pt x="395" y="443"/>
                  </a:lnTo>
                  <a:lnTo>
                    <a:pt x="387" y="451"/>
                  </a:lnTo>
                  <a:lnTo>
                    <a:pt x="378" y="459"/>
                  </a:lnTo>
                  <a:lnTo>
                    <a:pt x="369" y="466"/>
                  </a:lnTo>
                  <a:lnTo>
                    <a:pt x="360" y="472"/>
                  </a:lnTo>
                  <a:lnTo>
                    <a:pt x="350" y="478"/>
                  </a:lnTo>
                  <a:lnTo>
                    <a:pt x="339" y="483"/>
                  </a:lnTo>
                  <a:lnTo>
                    <a:pt x="329" y="488"/>
                  </a:lnTo>
                  <a:lnTo>
                    <a:pt x="318" y="493"/>
                  </a:lnTo>
                  <a:lnTo>
                    <a:pt x="305" y="497"/>
                  </a:lnTo>
                  <a:lnTo>
                    <a:pt x="293" y="500"/>
                  </a:lnTo>
                  <a:lnTo>
                    <a:pt x="281" y="503"/>
                  </a:lnTo>
                  <a:lnTo>
                    <a:pt x="267" y="505"/>
                  </a:lnTo>
                  <a:lnTo>
                    <a:pt x="254" y="507"/>
                  </a:lnTo>
                  <a:lnTo>
                    <a:pt x="239" y="507"/>
                  </a:lnTo>
                  <a:lnTo>
                    <a:pt x="225" y="508"/>
                  </a:lnTo>
                  <a:lnTo>
                    <a:pt x="212" y="507"/>
                  </a:lnTo>
                  <a:lnTo>
                    <a:pt x="198" y="507"/>
                  </a:lnTo>
                  <a:lnTo>
                    <a:pt x="185" y="505"/>
                  </a:lnTo>
                  <a:lnTo>
                    <a:pt x="172" y="504"/>
                  </a:lnTo>
                  <a:lnTo>
                    <a:pt x="160" y="501"/>
                  </a:lnTo>
                  <a:lnTo>
                    <a:pt x="148" y="498"/>
                  </a:lnTo>
                  <a:lnTo>
                    <a:pt x="137" y="495"/>
                  </a:lnTo>
                  <a:lnTo>
                    <a:pt x="126" y="490"/>
                  </a:lnTo>
                  <a:lnTo>
                    <a:pt x="116" y="486"/>
                  </a:lnTo>
                  <a:lnTo>
                    <a:pt x="106" y="481"/>
                  </a:lnTo>
                  <a:lnTo>
                    <a:pt x="97" y="476"/>
                  </a:lnTo>
                  <a:lnTo>
                    <a:pt x="87" y="470"/>
                  </a:lnTo>
                  <a:lnTo>
                    <a:pt x="79" y="464"/>
                  </a:lnTo>
                  <a:lnTo>
                    <a:pt x="71" y="457"/>
                  </a:lnTo>
                  <a:lnTo>
                    <a:pt x="63" y="449"/>
                  </a:lnTo>
                  <a:lnTo>
                    <a:pt x="55" y="441"/>
                  </a:lnTo>
                  <a:lnTo>
                    <a:pt x="48" y="433"/>
                  </a:lnTo>
                  <a:lnTo>
                    <a:pt x="42" y="425"/>
                  </a:lnTo>
                  <a:lnTo>
                    <a:pt x="36" y="416"/>
                  </a:lnTo>
                  <a:lnTo>
                    <a:pt x="31" y="405"/>
                  </a:lnTo>
                  <a:lnTo>
                    <a:pt x="26" y="395"/>
                  </a:lnTo>
                  <a:lnTo>
                    <a:pt x="21" y="385"/>
                  </a:lnTo>
                  <a:lnTo>
                    <a:pt x="17" y="375"/>
                  </a:lnTo>
                  <a:lnTo>
                    <a:pt x="13" y="363"/>
                  </a:lnTo>
                  <a:lnTo>
                    <a:pt x="10" y="351"/>
                  </a:lnTo>
                  <a:lnTo>
                    <a:pt x="7" y="339"/>
                  </a:lnTo>
                  <a:lnTo>
                    <a:pt x="5" y="326"/>
                  </a:lnTo>
                  <a:lnTo>
                    <a:pt x="3" y="314"/>
                  </a:lnTo>
                  <a:lnTo>
                    <a:pt x="0" y="286"/>
                  </a:lnTo>
                  <a:lnTo>
                    <a:pt x="0" y="259"/>
                  </a:lnTo>
                  <a:lnTo>
                    <a:pt x="1" y="231"/>
                  </a:lnTo>
                  <a:lnTo>
                    <a:pt x="3" y="204"/>
                  </a:lnTo>
                  <a:lnTo>
                    <a:pt x="8" y="179"/>
                  </a:lnTo>
                  <a:lnTo>
                    <a:pt x="14" y="154"/>
                  </a:lnTo>
                  <a:lnTo>
                    <a:pt x="18" y="143"/>
                  </a:lnTo>
                  <a:lnTo>
                    <a:pt x="22" y="131"/>
                  </a:lnTo>
                  <a:lnTo>
                    <a:pt x="28" y="120"/>
                  </a:lnTo>
                  <a:lnTo>
                    <a:pt x="33" y="110"/>
                  </a:lnTo>
                  <a:lnTo>
                    <a:pt x="38" y="100"/>
                  </a:lnTo>
                  <a:lnTo>
                    <a:pt x="44" y="90"/>
                  </a:lnTo>
                  <a:lnTo>
                    <a:pt x="51" y="81"/>
                  </a:lnTo>
                  <a:lnTo>
                    <a:pt x="58" y="72"/>
                  </a:lnTo>
                  <a:lnTo>
                    <a:pt x="66" y="64"/>
                  </a:lnTo>
                  <a:lnTo>
                    <a:pt x="74" y="56"/>
                  </a:lnTo>
                  <a:lnTo>
                    <a:pt x="82" y="48"/>
                  </a:lnTo>
                  <a:lnTo>
                    <a:pt x="91" y="42"/>
                  </a:lnTo>
                  <a:lnTo>
                    <a:pt x="101" y="35"/>
                  </a:lnTo>
                  <a:lnTo>
                    <a:pt x="111" y="30"/>
                  </a:lnTo>
                  <a:lnTo>
                    <a:pt x="121" y="24"/>
                  </a:lnTo>
                  <a:lnTo>
                    <a:pt x="131" y="18"/>
                  </a:lnTo>
                  <a:lnTo>
                    <a:pt x="143" y="14"/>
                  </a:lnTo>
                  <a:lnTo>
                    <a:pt x="155" y="10"/>
                  </a:lnTo>
                  <a:lnTo>
                    <a:pt x="167" y="7"/>
                  </a:lnTo>
                  <a:lnTo>
                    <a:pt x="180" y="5"/>
                  </a:lnTo>
                  <a:lnTo>
                    <a:pt x="193" y="3"/>
                  </a:lnTo>
                  <a:lnTo>
                    <a:pt x="207" y="1"/>
                  </a:lnTo>
                  <a:lnTo>
                    <a:pt x="221" y="0"/>
                  </a:lnTo>
                  <a:lnTo>
                    <a:pt x="235" y="0"/>
                  </a:lnTo>
                  <a:lnTo>
                    <a:pt x="250" y="0"/>
                  </a:lnTo>
                  <a:lnTo>
                    <a:pt x="263" y="1"/>
                  </a:lnTo>
                  <a:lnTo>
                    <a:pt x="276" y="2"/>
                  </a:lnTo>
                  <a:lnTo>
                    <a:pt x="289" y="4"/>
                  </a:lnTo>
                  <a:lnTo>
                    <a:pt x="301" y="6"/>
                  </a:lnTo>
                  <a:lnTo>
                    <a:pt x="312" y="9"/>
                  </a:lnTo>
                  <a:lnTo>
                    <a:pt x="324" y="13"/>
                  </a:lnTo>
                  <a:lnTo>
                    <a:pt x="335" y="17"/>
                  </a:lnTo>
                  <a:lnTo>
                    <a:pt x="345" y="22"/>
                  </a:lnTo>
                  <a:lnTo>
                    <a:pt x="355" y="27"/>
                  </a:lnTo>
                  <a:lnTo>
                    <a:pt x="365" y="32"/>
                  </a:lnTo>
                  <a:lnTo>
                    <a:pt x="373" y="38"/>
                  </a:lnTo>
                  <a:lnTo>
                    <a:pt x="382" y="44"/>
                  </a:lnTo>
                  <a:lnTo>
                    <a:pt x="391" y="51"/>
                  </a:lnTo>
                  <a:lnTo>
                    <a:pt x="398" y="58"/>
                  </a:lnTo>
                  <a:lnTo>
                    <a:pt x="405" y="66"/>
                  </a:lnTo>
                  <a:lnTo>
                    <a:pt x="412" y="75"/>
                  </a:lnTo>
                  <a:lnTo>
                    <a:pt x="418" y="83"/>
                  </a:lnTo>
                  <a:lnTo>
                    <a:pt x="425" y="92"/>
                  </a:lnTo>
                  <a:lnTo>
                    <a:pt x="430" y="102"/>
                  </a:lnTo>
                  <a:lnTo>
                    <a:pt x="435" y="112"/>
                  </a:lnTo>
                  <a:lnTo>
                    <a:pt x="440" y="122"/>
                  </a:lnTo>
                  <a:lnTo>
                    <a:pt x="444" y="133"/>
                  </a:lnTo>
                  <a:lnTo>
                    <a:pt x="448" y="145"/>
                  </a:lnTo>
                  <a:lnTo>
                    <a:pt x="454" y="168"/>
                  </a:lnTo>
                  <a:lnTo>
                    <a:pt x="459" y="194"/>
                  </a:lnTo>
                  <a:lnTo>
                    <a:pt x="461" y="221"/>
                  </a:lnTo>
                  <a:lnTo>
                    <a:pt x="462" y="249"/>
                  </a:lnTo>
                  <a:close/>
                  <a:moveTo>
                    <a:pt x="373" y="254"/>
                  </a:moveTo>
                  <a:lnTo>
                    <a:pt x="373" y="236"/>
                  </a:lnTo>
                  <a:lnTo>
                    <a:pt x="372" y="218"/>
                  </a:lnTo>
                  <a:lnTo>
                    <a:pt x="369" y="200"/>
                  </a:lnTo>
                  <a:lnTo>
                    <a:pt x="366" y="184"/>
                  </a:lnTo>
                  <a:lnTo>
                    <a:pt x="362" y="167"/>
                  </a:lnTo>
                  <a:lnTo>
                    <a:pt x="357" y="152"/>
                  </a:lnTo>
                  <a:lnTo>
                    <a:pt x="351" y="137"/>
                  </a:lnTo>
                  <a:lnTo>
                    <a:pt x="343" y="125"/>
                  </a:lnTo>
                  <a:lnTo>
                    <a:pt x="335" y="113"/>
                  </a:lnTo>
                  <a:lnTo>
                    <a:pt x="325" y="103"/>
                  </a:lnTo>
                  <a:lnTo>
                    <a:pt x="312" y="93"/>
                  </a:lnTo>
                  <a:lnTo>
                    <a:pt x="300" y="85"/>
                  </a:lnTo>
                  <a:lnTo>
                    <a:pt x="293" y="82"/>
                  </a:lnTo>
                  <a:lnTo>
                    <a:pt x="286" y="79"/>
                  </a:lnTo>
                  <a:lnTo>
                    <a:pt x="278" y="76"/>
                  </a:lnTo>
                  <a:lnTo>
                    <a:pt x="269" y="74"/>
                  </a:lnTo>
                  <a:lnTo>
                    <a:pt x="252" y="71"/>
                  </a:lnTo>
                  <a:lnTo>
                    <a:pt x="232" y="71"/>
                  </a:lnTo>
                  <a:lnTo>
                    <a:pt x="214" y="71"/>
                  </a:lnTo>
                  <a:lnTo>
                    <a:pt x="197" y="74"/>
                  </a:lnTo>
                  <a:lnTo>
                    <a:pt x="181" y="78"/>
                  </a:lnTo>
                  <a:lnTo>
                    <a:pt x="167" y="84"/>
                  </a:lnTo>
                  <a:lnTo>
                    <a:pt x="154" y="91"/>
                  </a:lnTo>
                  <a:lnTo>
                    <a:pt x="143" y="100"/>
                  </a:lnTo>
                  <a:lnTo>
                    <a:pt x="131" y="110"/>
                  </a:lnTo>
                  <a:lnTo>
                    <a:pt x="122" y="121"/>
                  </a:lnTo>
                  <a:lnTo>
                    <a:pt x="114" y="134"/>
                  </a:lnTo>
                  <a:lnTo>
                    <a:pt x="107" y="148"/>
                  </a:lnTo>
                  <a:lnTo>
                    <a:pt x="102" y="163"/>
                  </a:lnTo>
                  <a:lnTo>
                    <a:pt x="97" y="180"/>
                  </a:lnTo>
                  <a:lnTo>
                    <a:pt x="92" y="196"/>
                  </a:lnTo>
                  <a:lnTo>
                    <a:pt x="90" y="214"/>
                  </a:lnTo>
                  <a:lnTo>
                    <a:pt x="88" y="233"/>
                  </a:lnTo>
                  <a:lnTo>
                    <a:pt x="88" y="252"/>
                  </a:lnTo>
                  <a:lnTo>
                    <a:pt x="88" y="271"/>
                  </a:lnTo>
                  <a:lnTo>
                    <a:pt x="89" y="289"/>
                  </a:lnTo>
                  <a:lnTo>
                    <a:pt x="91" y="307"/>
                  </a:lnTo>
                  <a:lnTo>
                    <a:pt x="94" y="323"/>
                  </a:lnTo>
                  <a:lnTo>
                    <a:pt x="99" y="340"/>
                  </a:lnTo>
                  <a:lnTo>
                    <a:pt x="104" y="355"/>
                  </a:lnTo>
                  <a:lnTo>
                    <a:pt x="111" y="369"/>
                  </a:lnTo>
                  <a:lnTo>
                    <a:pt x="118" y="382"/>
                  </a:lnTo>
                  <a:lnTo>
                    <a:pt x="127" y="394"/>
                  </a:lnTo>
                  <a:lnTo>
                    <a:pt x="138" y="404"/>
                  </a:lnTo>
                  <a:lnTo>
                    <a:pt x="149" y="414"/>
                  </a:lnTo>
                  <a:lnTo>
                    <a:pt x="161" y="422"/>
                  </a:lnTo>
                  <a:lnTo>
                    <a:pt x="168" y="425"/>
                  </a:lnTo>
                  <a:lnTo>
                    <a:pt x="176" y="428"/>
                  </a:lnTo>
                  <a:lnTo>
                    <a:pt x="184" y="430"/>
                  </a:lnTo>
                  <a:lnTo>
                    <a:pt x="192" y="432"/>
                  </a:lnTo>
                  <a:lnTo>
                    <a:pt x="211" y="435"/>
                  </a:lnTo>
                  <a:lnTo>
                    <a:pt x="230" y="436"/>
                  </a:lnTo>
                  <a:lnTo>
                    <a:pt x="248" y="435"/>
                  </a:lnTo>
                  <a:lnTo>
                    <a:pt x="264" y="433"/>
                  </a:lnTo>
                  <a:lnTo>
                    <a:pt x="281" y="429"/>
                  </a:lnTo>
                  <a:lnTo>
                    <a:pt x="294" y="423"/>
                  </a:lnTo>
                  <a:lnTo>
                    <a:pt x="307" y="416"/>
                  </a:lnTo>
                  <a:lnTo>
                    <a:pt x="320" y="406"/>
                  </a:lnTo>
                  <a:lnTo>
                    <a:pt x="330" y="397"/>
                  </a:lnTo>
                  <a:lnTo>
                    <a:pt x="339" y="386"/>
                  </a:lnTo>
                  <a:lnTo>
                    <a:pt x="347" y="372"/>
                  </a:lnTo>
                  <a:lnTo>
                    <a:pt x="355" y="359"/>
                  </a:lnTo>
                  <a:lnTo>
                    <a:pt x="361" y="344"/>
                  </a:lnTo>
                  <a:lnTo>
                    <a:pt x="365" y="327"/>
                  </a:lnTo>
                  <a:lnTo>
                    <a:pt x="369" y="311"/>
                  </a:lnTo>
                  <a:lnTo>
                    <a:pt x="371" y="292"/>
                  </a:lnTo>
                  <a:lnTo>
                    <a:pt x="373" y="274"/>
                  </a:lnTo>
                  <a:lnTo>
                    <a:pt x="373" y="2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24AC58F3-D1E0-8AE9-62CF-C6CF7ADE9ADC}"/>
                </a:ext>
              </a:extLst>
            </p:cNvPr>
            <p:cNvSpPr>
              <a:spLocks/>
            </p:cNvSpPr>
            <p:nvPr/>
          </p:nvSpPr>
          <p:spPr bwMode="black">
            <a:xfrm>
              <a:off x="8443120" y="595754"/>
              <a:ext cx="57150" cy="71438"/>
            </a:xfrm>
            <a:custGeom>
              <a:avLst/>
              <a:gdLst>
                <a:gd name="T0" fmla="*/ 398 w 399"/>
                <a:gd name="T1" fmla="*/ 489 h 502"/>
                <a:gd name="T2" fmla="*/ 394 w 399"/>
                <a:gd name="T3" fmla="*/ 495 h 502"/>
                <a:gd name="T4" fmla="*/ 385 w 399"/>
                <a:gd name="T5" fmla="*/ 499 h 502"/>
                <a:gd name="T6" fmla="*/ 368 w 399"/>
                <a:gd name="T7" fmla="*/ 501 h 502"/>
                <a:gd name="T8" fmla="*/ 345 w 399"/>
                <a:gd name="T9" fmla="*/ 501 h 502"/>
                <a:gd name="T10" fmla="*/ 328 w 399"/>
                <a:gd name="T11" fmla="*/ 499 h 502"/>
                <a:gd name="T12" fmla="*/ 318 w 399"/>
                <a:gd name="T13" fmla="*/ 495 h 502"/>
                <a:gd name="T14" fmla="*/ 314 w 399"/>
                <a:gd name="T15" fmla="*/ 489 h 502"/>
                <a:gd name="T16" fmla="*/ 314 w 399"/>
                <a:gd name="T17" fmla="*/ 214 h 502"/>
                <a:gd name="T18" fmla="*/ 312 w 399"/>
                <a:gd name="T19" fmla="*/ 179 h 502"/>
                <a:gd name="T20" fmla="*/ 308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6 w 399"/>
                <a:gd name="T27" fmla="*/ 94 h 502"/>
                <a:gd name="T28" fmla="*/ 259 w 399"/>
                <a:gd name="T29" fmla="*/ 83 h 502"/>
                <a:gd name="T30" fmla="*/ 239 w 399"/>
                <a:gd name="T31" fmla="*/ 76 h 502"/>
                <a:gd name="T32" fmla="*/ 216 w 399"/>
                <a:gd name="T33" fmla="*/ 74 h 502"/>
                <a:gd name="T34" fmla="*/ 200 w 399"/>
                <a:gd name="T35" fmla="*/ 75 h 502"/>
                <a:gd name="T36" fmla="*/ 184 w 399"/>
                <a:gd name="T37" fmla="*/ 79 h 502"/>
                <a:gd name="T38" fmla="*/ 169 w 399"/>
                <a:gd name="T39" fmla="*/ 86 h 502"/>
                <a:gd name="T40" fmla="*/ 152 w 399"/>
                <a:gd name="T41" fmla="*/ 96 h 502"/>
                <a:gd name="T42" fmla="*/ 120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5 w 399"/>
                <a:gd name="T53" fmla="*/ 501 h 502"/>
                <a:gd name="T54" fmla="*/ 32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1 w 399"/>
                <a:gd name="T69" fmla="*/ 8 h 502"/>
                <a:gd name="T70" fmla="*/ 39 w 399"/>
                <a:gd name="T71" fmla="*/ 7 h 502"/>
                <a:gd name="T72" fmla="*/ 58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8 w 399"/>
                <a:gd name="T81" fmla="*/ 74 h 502"/>
                <a:gd name="T82" fmla="*/ 107 w 399"/>
                <a:gd name="T83" fmla="*/ 54 h 502"/>
                <a:gd name="T84" fmla="*/ 127 w 399"/>
                <a:gd name="T85" fmla="*/ 39 h 502"/>
                <a:gd name="T86" fmla="*/ 146 w 399"/>
                <a:gd name="T87" fmla="*/ 26 h 502"/>
                <a:gd name="T88" fmla="*/ 165 w 399"/>
                <a:gd name="T89" fmla="*/ 15 h 502"/>
                <a:gd name="T90" fmla="*/ 184 w 399"/>
                <a:gd name="T91" fmla="*/ 8 h 502"/>
                <a:gd name="T92" fmla="*/ 204 w 399"/>
                <a:gd name="T93" fmla="*/ 3 h 502"/>
                <a:gd name="T94" fmla="*/ 223 w 399"/>
                <a:gd name="T95" fmla="*/ 0 h 502"/>
                <a:gd name="T96" fmla="*/ 245 w 399"/>
                <a:gd name="T97" fmla="*/ 0 h 502"/>
                <a:gd name="T98" fmla="*/ 266 w 399"/>
                <a:gd name="T99" fmla="*/ 2 h 502"/>
                <a:gd name="T100" fmla="*/ 286 w 399"/>
                <a:gd name="T101" fmla="*/ 6 h 502"/>
                <a:gd name="T102" fmla="*/ 304 w 399"/>
                <a:gd name="T103" fmla="*/ 12 h 502"/>
                <a:gd name="T104" fmla="*/ 326 w 399"/>
                <a:gd name="T105" fmla="*/ 24 h 502"/>
                <a:gd name="T106" fmla="*/ 352 w 399"/>
                <a:gd name="T107" fmla="*/ 45 h 502"/>
                <a:gd name="T108" fmla="*/ 371 w 399"/>
                <a:gd name="T109" fmla="*/ 71 h 502"/>
                <a:gd name="T110" fmla="*/ 386 w 399"/>
                <a:gd name="T111" fmla="*/ 102 h 502"/>
                <a:gd name="T112" fmla="*/ 394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4" y="495"/>
                  </a:lnTo>
                  <a:lnTo>
                    <a:pt x="390" y="498"/>
                  </a:lnTo>
                  <a:lnTo>
                    <a:pt x="385" y="499"/>
                  </a:lnTo>
                  <a:lnTo>
                    <a:pt x="377" y="501"/>
                  </a:lnTo>
                  <a:lnTo>
                    <a:pt x="368" y="501"/>
                  </a:lnTo>
                  <a:lnTo>
                    <a:pt x="357" y="502"/>
                  </a:lnTo>
                  <a:lnTo>
                    <a:pt x="345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2" y="498"/>
                  </a:lnTo>
                  <a:lnTo>
                    <a:pt x="318" y="495"/>
                  </a:lnTo>
                  <a:lnTo>
                    <a:pt x="316" y="493"/>
                  </a:lnTo>
                  <a:lnTo>
                    <a:pt x="314" y="489"/>
                  </a:lnTo>
                  <a:lnTo>
                    <a:pt x="314" y="485"/>
                  </a:lnTo>
                  <a:lnTo>
                    <a:pt x="314" y="214"/>
                  </a:lnTo>
                  <a:lnTo>
                    <a:pt x="313" y="196"/>
                  </a:lnTo>
                  <a:lnTo>
                    <a:pt x="312" y="179"/>
                  </a:lnTo>
                  <a:lnTo>
                    <a:pt x="310" y="164"/>
                  </a:lnTo>
                  <a:lnTo>
                    <a:pt x="308" y="151"/>
                  </a:lnTo>
                  <a:lnTo>
                    <a:pt x="304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3" y="102"/>
                  </a:lnTo>
                  <a:lnTo>
                    <a:pt x="276" y="94"/>
                  </a:lnTo>
                  <a:lnTo>
                    <a:pt x="268" y="88"/>
                  </a:lnTo>
                  <a:lnTo>
                    <a:pt x="259" y="83"/>
                  </a:lnTo>
                  <a:lnTo>
                    <a:pt x="249" y="79"/>
                  </a:lnTo>
                  <a:lnTo>
                    <a:pt x="239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8" y="74"/>
                  </a:lnTo>
                  <a:lnTo>
                    <a:pt x="200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6" y="82"/>
                  </a:lnTo>
                  <a:lnTo>
                    <a:pt x="169" y="86"/>
                  </a:lnTo>
                  <a:lnTo>
                    <a:pt x="161" y="91"/>
                  </a:lnTo>
                  <a:lnTo>
                    <a:pt x="152" y="96"/>
                  </a:lnTo>
                  <a:lnTo>
                    <a:pt x="137" y="109"/>
                  </a:lnTo>
                  <a:lnTo>
                    <a:pt x="120" y="124"/>
                  </a:lnTo>
                  <a:lnTo>
                    <a:pt x="103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4" y="501"/>
                  </a:lnTo>
                  <a:lnTo>
                    <a:pt x="55" y="501"/>
                  </a:lnTo>
                  <a:lnTo>
                    <a:pt x="43" y="502"/>
                  </a:lnTo>
                  <a:lnTo>
                    <a:pt x="32" y="501"/>
                  </a:lnTo>
                  <a:lnTo>
                    <a:pt x="23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1" y="8"/>
                  </a:lnTo>
                  <a:lnTo>
                    <a:pt x="29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8" y="8"/>
                  </a:lnTo>
                  <a:lnTo>
                    <a:pt x="65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8" y="74"/>
                  </a:lnTo>
                  <a:lnTo>
                    <a:pt x="97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7" y="39"/>
                  </a:lnTo>
                  <a:lnTo>
                    <a:pt x="136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5" y="15"/>
                  </a:lnTo>
                  <a:lnTo>
                    <a:pt x="175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4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4" y="0"/>
                  </a:lnTo>
                  <a:lnTo>
                    <a:pt x="245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6" y="4"/>
                  </a:lnTo>
                  <a:lnTo>
                    <a:pt x="286" y="6"/>
                  </a:lnTo>
                  <a:lnTo>
                    <a:pt x="294" y="9"/>
                  </a:lnTo>
                  <a:lnTo>
                    <a:pt x="304" y="12"/>
                  </a:lnTo>
                  <a:lnTo>
                    <a:pt x="312" y="15"/>
                  </a:lnTo>
                  <a:lnTo>
                    <a:pt x="326" y="24"/>
                  </a:lnTo>
                  <a:lnTo>
                    <a:pt x="340" y="34"/>
                  </a:lnTo>
                  <a:lnTo>
                    <a:pt x="352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80" y="86"/>
                  </a:lnTo>
                  <a:lnTo>
                    <a:pt x="386" y="102"/>
                  </a:lnTo>
                  <a:lnTo>
                    <a:pt x="390" y="119"/>
                  </a:lnTo>
                  <a:lnTo>
                    <a:pt x="394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58AA48A6-C788-8164-CA98-51A4F0E19CA0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12970" y="564004"/>
              <a:ext cx="68263" cy="103188"/>
            </a:xfrm>
            <a:custGeom>
              <a:avLst/>
              <a:gdLst>
                <a:gd name="T0" fmla="*/ 468 w 470"/>
                <a:gd name="T1" fmla="*/ 113 h 723"/>
                <a:gd name="T2" fmla="*/ 462 w 470"/>
                <a:gd name="T3" fmla="*/ 126 h 723"/>
                <a:gd name="T4" fmla="*/ 452 w 470"/>
                <a:gd name="T5" fmla="*/ 134 h 723"/>
                <a:gd name="T6" fmla="*/ 433 w 470"/>
                <a:gd name="T7" fmla="*/ 139 h 723"/>
                <a:gd name="T8" fmla="*/ 394 w 470"/>
                <a:gd name="T9" fmla="*/ 138 h 723"/>
                <a:gd name="T10" fmla="*/ 381 w 470"/>
                <a:gd name="T11" fmla="*/ 132 h 723"/>
                <a:gd name="T12" fmla="*/ 372 w 470"/>
                <a:gd name="T13" fmla="*/ 123 h 723"/>
                <a:gd name="T14" fmla="*/ 367 w 470"/>
                <a:gd name="T15" fmla="*/ 102 h 723"/>
                <a:gd name="T16" fmla="*/ 369 w 470"/>
                <a:gd name="T17" fmla="*/ 65 h 723"/>
                <a:gd name="T18" fmla="*/ 375 w 470"/>
                <a:gd name="T19" fmla="*/ 53 h 723"/>
                <a:gd name="T20" fmla="*/ 384 w 470"/>
                <a:gd name="T21" fmla="*/ 44 h 723"/>
                <a:gd name="T22" fmla="*/ 405 w 470"/>
                <a:gd name="T23" fmla="*/ 38 h 723"/>
                <a:gd name="T24" fmla="*/ 444 w 470"/>
                <a:gd name="T25" fmla="*/ 40 h 723"/>
                <a:gd name="T26" fmla="*/ 456 w 470"/>
                <a:gd name="T27" fmla="*/ 47 h 723"/>
                <a:gd name="T28" fmla="*/ 464 w 470"/>
                <a:gd name="T29" fmla="*/ 57 h 723"/>
                <a:gd name="T30" fmla="*/ 470 w 470"/>
                <a:gd name="T31" fmla="*/ 76 h 723"/>
                <a:gd name="T32" fmla="*/ 459 w 470"/>
                <a:gd name="T33" fmla="*/ 710 h 723"/>
                <a:gd name="T34" fmla="*/ 451 w 470"/>
                <a:gd name="T35" fmla="*/ 719 h 723"/>
                <a:gd name="T36" fmla="*/ 428 w 470"/>
                <a:gd name="T37" fmla="*/ 722 h 723"/>
                <a:gd name="T38" fmla="*/ 397 w 470"/>
                <a:gd name="T39" fmla="*/ 722 h 723"/>
                <a:gd name="T40" fmla="*/ 380 w 470"/>
                <a:gd name="T41" fmla="*/ 716 h 723"/>
                <a:gd name="T42" fmla="*/ 375 w 470"/>
                <a:gd name="T43" fmla="*/ 706 h 723"/>
                <a:gd name="T44" fmla="*/ 167 w 470"/>
                <a:gd name="T45" fmla="*/ 706 h 723"/>
                <a:gd name="T46" fmla="*/ 162 w 470"/>
                <a:gd name="T47" fmla="*/ 716 h 723"/>
                <a:gd name="T48" fmla="*/ 146 w 470"/>
                <a:gd name="T49" fmla="*/ 722 h 723"/>
                <a:gd name="T50" fmla="*/ 114 w 470"/>
                <a:gd name="T51" fmla="*/ 722 h 723"/>
                <a:gd name="T52" fmla="*/ 91 w 470"/>
                <a:gd name="T53" fmla="*/ 719 h 723"/>
                <a:gd name="T54" fmla="*/ 83 w 470"/>
                <a:gd name="T55" fmla="*/ 710 h 723"/>
                <a:gd name="T56" fmla="*/ 16 w 470"/>
                <a:gd name="T57" fmla="*/ 302 h 723"/>
                <a:gd name="T58" fmla="*/ 7 w 470"/>
                <a:gd name="T59" fmla="*/ 297 h 723"/>
                <a:gd name="T60" fmla="*/ 1 w 470"/>
                <a:gd name="T61" fmla="*/ 283 h 723"/>
                <a:gd name="T62" fmla="*/ 0 w 470"/>
                <a:gd name="T63" fmla="*/ 258 h 723"/>
                <a:gd name="T64" fmla="*/ 4 w 470"/>
                <a:gd name="T65" fmla="*/ 239 h 723"/>
                <a:gd name="T66" fmla="*/ 13 w 470"/>
                <a:gd name="T67" fmla="*/ 232 h 723"/>
                <a:gd name="T68" fmla="*/ 82 w 470"/>
                <a:gd name="T69" fmla="*/ 182 h 723"/>
                <a:gd name="T70" fmla="*/ 87 w 470"/>
                <a:gd name="T71" fmla="*/ 117 h 723"/>
                <a:gd name="T72" fmla="*/ 102 w 470"/>
                <a:gd name="T73" fmla="*/ 68 h 723"/>
                <a:gd name="T74" fmla="*/ 128 w 470"/>
                <a:gd name="T75" fmla="*/ 33 h 723"/>
                <a:gd name="T76" fmla="*/ 164 w 470"/>
                <a:gd name="T77" fmla="*/ 11 h 723"/>
                <a:gd name="T78" fmla="*/ 208 w 470"/>
                <a:gd name="T79" fmla="*/ 0 h 723"/>
                <a:gd name="T80" fmla="*/ 249 w 470"/>
                <a:gd name="T81" fmla="*/ 1 h 723"/>
                <a:gd name="T82" fmla="*/ 277 w 470"/>
                <a:gd name="T83" fmla="*/ 7 h 723"/>
                <a:gd name="T84" fmla="*/ 295 w 470"/>
                <a:gd name="T85" fmla="*/ 14 h 723"/>
                <a:gd name="T86" fmla="*/ 300 w 470"/>
                <a:gd name="T87" fmla="*/ 22 h 723"/>
                <a:gd name="T88" fmla="*/ 303 w 470"/>
                <a:gd name="T89" fmla="*/ 36 h 723"/>
                <a:gd name="T90" fmla="*/ 303 w 470"/>
                <a:gd name="T91" fmla="*/ 65 h 723"/>
                <a:gd name="T92" fmla="*/ 297 w 470"/>
                <a:gd name="T93" fmla="*/ 80 h 723"/>
                <a:gd name="T94" fmla="*/ 288 w 470"/>
                <a:gd name="T95" fmla="*/ 81 h 723"/>
                <a:gd name="T96" fmla="*/ 272 w 470"/>
                <a:gd name="T97" fmla="*/ 76 h 723"/>
                <a:gd name="T98" fmla="*/ 245 w 470"/>
                <a:gd name="T99" fmla="*/ 71 h 723"/>
                <a:gd name="T100" fmla="*/ 216 w 470"/>
                <a:gd name="T101" fmla="*/ 72 h 723"/>
                <a:gd name="T102" fmla="*/ 196 w 470"/>
                <a:gd name="T103" fmla="*/ 80 h 723"/>
                <a:gd name="T104" fmla="*/ 183 w 470"/>
                <a:gd name="T105" fmla="*/ 97 h 723"/>
                <a:gd name="T106" fmla="*/ 173 w 470"/>
                <a:gd name="T107" fmla="*/ 120 h 723"/>
                <a:gd name="T108" fmla="*/ 168 w 470"/>
                <a:gd name="T109" fmla="*/ 154 h 723"/>
                <a:gd name="T110" fmla="*/ 167 w 470"/>
                <a:gd name="T111" fmla="*/ 231 h 723"/>
                <a:gd name="T112" fmla="*/ 446 w 470"/>
                <a:gd name="T113" fmla="*/ 233 h 723"/>
                <a:gd name="T114" fmla="*/ 456 w 470"/>
                <a:gd name="T115" fmla="*/ 243 h 723"/>
                <a:gd name="T116" fmla="*/ 460 w 470"/>
                <a:gd name="T117" fmla="*/ 258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70" h="723">
                  <a:moveTo>
                    <a:pt x="470" y="89"/>
                  </a:moveTo>
                  <a:lnTo>
                    <a:pt x="470" y="102"/>
                  </a:lnTo>
                  <a:lnTo>
                    <a:pt x="468" y="113"/>
                  </a:lnTo>
                  <a:lnTo>
                    <a:pt x="466" y="117"/>
                  </a:lnTo>
                  <a:lnTo>
                    <a:pt x="464" y="123"/>
                  </a:lnTo>
                  <a:lnTo>
                    <a:pt x="462" y="126"/>
                  </a:lnTo>
                  <a:lnTo>
                    <a:pt x="459" y="129"/>
                  </a:lnTo>
                  <a:lnTo>
                    <a:pt x="456" y="132"/>
                  </a:lnTo>
                  <a:lnTo>
                    <a:pt x="452" y="134"/>
                  </a:lnTo>
                  <a:lnTo>
                    <a:pt x="448" y="136"/>
                  </a:lnTo>
                  <a:lnTo>
                    <a:pt x="444" y="138"/>
                  </a:lnTo>
                  <a:lnTo>
                    <a:pt x="433" y="139"/>
                  </a:lnTo>
                  <a:lnTo>
                    <a:pt x="418" y="140"/>
                  </a:lnTo>
                  <a:lnTo>
                    <a:pt x="405" y="139"/>
                  </a:lnTo>
                  <a:lnTo>
                    <a:pt x="394" y="138"/>
                  </a:lnTo>
                  <a:lnTo>
                    <a:pt x="388" y="136"/>
                  </a:lnTo>
                  <a:lnTo>
                    <a:pt x="384" y="134"/>
                  </a:lnTo>
                  <a:lnTo>
                    <a:pt x="381" y="132"/>
                  </a:lnTo>
                  <a:lnTo>
                    <a:pt x="377" y="129"/>
                  </a:lnTo>
                  <a:lnTo>
                    <a:pt x="375" y="126"/>
                  </a:lnTo>
                  <a:lnTo>
                    <a:pt x="372" y="123"/>
                  </a:lnTo>
                  <a:lnTo>
                    <a:pt x="371" y="117"/>
                  </a:lnTo>
                  <a:lnTo>
                    <a:pt x="369" y="113"/>
                  </a:lnTo>
                  <a:lnTo>
                    <a:pt x="367" y="102"/>
                  </a:lnTo>
                  <a:lnTo>
                    <a:pt x="367" y="89"/>
                  </a:lnTo>
                  <a:lnTo>
                    <a:pt x="367" y="76"/>
                  </a:lnTo>
                  <a:lnTo>
                    <a:pt x="369" y="65"/>
                  </a:lnTo>
                  <a:lnTo>
                    <a:pt x="371" y="61"/>
                  </a:lnTo>
                  <a:lnTo>
                    <a:pt x="372" y="57"/>
                  </a:lnTo>
                  <a:lnTo>
                    <a:pt x="375" y="53"/>
                  </a:lnTo>
                  <a:lnTo>
                    <a:pt x="377" y="49"/>
                  </a:lnTo>
                  <a:lnTo>
                    <a:pt x="381" y="47"/>
                  </a:lnTo>
                  <a:lnTo>
                    <a:pt x="384" y="44"/>
                  </a:lnTo>
                  <a:lnTo>
                    <a:pt x="388" y="41"/>
                  </a:lnTo>
                  <a:lnTo>
                    <a:pt x="394" y="40"/>
                  </a:lnTo>
                  <a:lnTo>
                    <a:pt x="405" y="38"/>
                  </a:lnTo>
                  <a:lnTo>
                    <a:pt x="418" y="38"/>
                  </a:lnTo>
                  <a:lnTo>
                    <a:pt x="433" y="38"/>
                  </a:lnTo>
                  <a:lnTo>
                    <a:pt x="444" y="40"/>
                  </a:lnTo>
                  <a:lnTo>
                    <a:pt x="448" y="41"/>
                  </a:lnTo>
                  <a:lnTo>
                    <a:pt x="452" y="44"/>
                  </a:lnTo>
                  <a:lnTo>
                    <a:pt x="456" y="47"/>
                  </a:lnTo>
                  <a:lnTo>
                    <a:pt x="459" y="49"/>
                  </a:lnTo>
                  <a:lnTo>
                    <a:pt x="462" y="53"/>
                  </a:lnTo>
                  <a:lnTo>
                    <a:pt x="464" y="57"/>
                  </a:lnTo>
                  <a:lnTo>
                    <a:pt x="466" y="61"/>
                  </a:lnTo>
                  <a:lnTo>
                    <a:pt x="468" y="65"/>
                  </a:lnTo>
                  <a:lnTo>
                    <a:pt x="470" y="76"/>
                  </a:lnTo>
                  <a:lnTo>
                    <a:pt x="470" y="89"/>
                  </a:lnTo>
                  <a:close/>
                  <a:moveTo>
                    <a:pt x="460" y="706"/>
                  </a:moveTo>
                  <a:lnTo>
                    <a:pt x="459" y="710"/>
                  </a:lnTo>
                  <a:lnTo>
                    <a:pt x="458" y="714"/>
                  </a:lnTo>
                  <a:lnTo>
                    <a:pt x="455" y="716"/>
                  </a:lnTo>
                  <a:lnTo>
                    <a:pt x="451" y="719"/>
                  </a:lnTo>
                  <a:lnTo>
                    <a:pt x="445" y="720"/>
                  </a:lnTo>
                  <a:lnTo>
                    <a:pt x="438" y="722"/>
                  </a:lnTo>
                  <a:lnTo>
                    <a:pt x="428" y="722"/>
                  </a:lnTo>
                  <a:lnTo>
                    <a:pt x="417" y="723"/>
                  </a:lnTo>
                  <a:lnTo>
                    <a:pt x="406" y="722"/>
                  </a:lnTo>
                  <a:lnTo>
                    <a:pt x="397" y="722"/>
                  </a:lnTo>
                  <a:lnTo>
                    <a:pt x="389" y="720"/>
                  </a:lnTo>
                  <a:lnTo>
                    <a:pt x="384" y="719"/>
                  </a:lnTo>
                  <a:lnTo>
                    <a:pt x="380" y="716"/>
                  </a:lnTo>
                  <a:lnTo>
                    <a:pt x="377" y="714"/>
                  </a:lnTo>
                  <a:lnTo>
                    <a:pt x="375" y="710"/>
                  </a:lnTo>
                  <a:lnTo>
                    <a:pt x="375" y="706"/>
                  </a:lnTo>
                  <a:lnTo>
                    <a:pt x="375" y="302"/>
                  </a:lnTo>
                  <a:lnTo>
                    <a:pt x="167" y="302"/>
                  </a:lnTo>
                  <a:lnTo>
                    <a:pt x="167" y="706"/>
                  </a:lnTo>
                  <a:lnTo>
                    <a:pt x="167" y="710"/>
                  </a:lnTo>
                  <a:lnTo>
                    <a:pt x="165" y="714"/>
                  </a:lnTo>
                  <a:lnTo>
                    <a:pt x="162" y="716"/>
                  </a:lnTo>
                  <a:lnTo>
                    <a:pt x="158" y="719"/>
                  </a:lnTo>
                  <a:lnTo>
                    <a:pt x="153" y="720"/>
                  </a:lnTo>
                  <a:lnTo>
                    <a:pt x="146" y="722"/>
                  </a:lnTo>
                  <a:lnTo>
                    <a:pt x="136" y="722"/>
                  </a:lnTo>
                  <a:lnTo>
                    <a:pt x="125" y="723"/>
                  </a:lnTo>
                  <a:lnTo>
                    <a:pt x="114" y="722"/>
                  </a:lnTo>
                  <a:lnTo>
                    <a:pt x="105" y="722"/>
                  </a:lnTo>
                  <a:lnTo>
                    <a:pt x="96" y="720"/>
                  </a:lnTo>
                  <a:lnTo>
                    <a:pt x="91" y="719"/>
                  </a:lnTo>
                  <a:lnTo>
                    <a:pt x="87" y="716"/>
                  </a:lnTo>
                  <a:lnTo>
                    <a:pt x="84" y="714"/>
                  </a:lnTo>
                  <a:lnTo>
                    <a:pt x="83" y="710"/>
                  </a:lnTo>
                  <a:lnTo>
                    <a:pt x="82" y="706"/>
                  </a:lnTo>
                  <a:lnTo>
                    <a:pt x="82" y="302"/>
                  </a:lnTo>
                  <a:lnTo>
                    <a:pt x="16" y="302"/>
                  </a:lnTo>
                  <a:lnTo>
                    <a:pt x="13" y="301"/>
                  </a:lnTo>
                  <a:lnTo>
                    <a:pt x="9" y="300"/>
                  </a:lnTo>
                  <a:lnTo>
                    <a:pt x="7" y="297"/>
                  </a:lnTo>
                  <a:lnTo>
                    <a:pt x="4" y="294"/>
                  </a:lnTo>
                  <a:lnTo>
                    <a:pt x="3" y="289"/>
                  </a:lnTo>
                  <a:lnTo>
                    <a:pt x="1" y="283"/>
                  </a:lnTo>
                  <a:lnTo>
                    <a:pt x="0" y="275"/>
                  </a:lnTo>
                  <a:lnTo>
                    <a:pt x="0" y="267"/>
                  </a:lnTo>
                  <a:lnTo>
                    <a:pt x="0" y="258"/>
                  </a:lnTo>
                  <a:lnTo>
                    <a:pt x="1" y="251"/>
                  </a:lnTo>
                  <a:lnTo>
                    <a:pt x="3" y="245"/>
                  </a:lnTo>
                  <a:lnTo>
                    <a:pt x="4" y="239"/>
                  </a:lnTo>
                  <a:lnTo>
                    <a:pt x="6" y="235"/>
                  </a:lnTo>
                  <a:lnTo>
                    <a:pt x="9" y="233"/>
                  </a:lnTo>
                  <a:lnTo>
                    <a:pt x="13" y="232"/>
                  </a:lnTo>
                  <a:lnTo>
                    <a:pt x="16" y="231"/>
                  </a:lnTo>
                  <a:lnTo>
                    <a:pt x="82" y="231"/>
                  </a:lnTo>
                  <a:lnTo>
                    <a:pt x="82" y="182"/>
                  </a:lnTo>
                  <a:lnTo>
                    <a:pt x="83" y="158"/>
                  </a:lnTo>
                  <a:lnTo>
                    <a:pt x="84" y="137"/>
                  </a:lnTo>
                  <a:lnTo>
                    <a:pt x="87" y="117"/>
                  </a:lnTo>
                  <a:lnTo>
                    <a:pt x="91" y="100"/>
                  </a:lnTo>
                  <a:lnTo>
                    <a:pt x="96" y="84"/>
                  </a:lnTo>
                  <a:lnTo>
                    <a:pt x="102" y="68"/>
                  </a:lnTo>
                  <a:lnTo>
                    <a:pt x="110" y="55"/>
                  </a:lnTo>
                  <a:lnTo>
                    <a:pt x="119" y="44"/>
                  </a:lnTo>
                  <a:lnTo>
                    <a:pt x="128" y="33"/>
                  </a:lnTo>
                  <a:lnTo>
                    <a:pt x="139" y="24"/>
                  </a:lnTo>
                  <a:lnTo>
                    <a:pt x="151" y="17"/>
                  </a:lnTo>
                  <a:lnTo>
                    <a:pt x="164" y="11"/>
                  </a:lnTo>
                  <a:lnTo>
                    <a:pt x="178" y="7"/>
                  </a:lnTo>
                  <a:lnTo>
                    <a:pt x="193" y="2"/>
                  </a:lnTo>
                  <a:lnTo>
                    <a:pt x="208" y="0"/>
                  </a:lnTo>
                  <a:lnTo>
                    <a:pt x="226" y="0"/>
                  </a:lnTo>
                  <a:lnTo>
                    <a:pt x="237" y="0"/>
                  </a:lnTo>
                  <a:lnTo>
                    <a:pt x="249" y="1"/>
                  </a:lnTo>
                  <a:lnTo>
                    <a:pt x="259" y="2"/>
                  </a:lnTo>
                  <a:lnTo>
                    <a:pt x="269" y="5"/>
                  </a:lnTo>
                  <a:lnTo>
                    <a:pt x="277" y="7"/>
                  </a:lnTo>
                  <a:lnTo>
                    <a:pt x="285" y="9"/>
                  </a:lnTo>
                  <a:lnTo>
                    <a:pt x="291" y="11"/>
                  </a:lnTo>
                  <a:lnTo>
                    <a:pt x="295" y="14"/>
                  </a:lnTo>
                  <a:lnTo>
                    <a:pt x="297" y="16"/>
                  </a:lnTo>
                  <a:lnTo>
                    <a:pt x="299" y="19"/>
                  </a:lnTo>
                  <a:lnTo>
                    <a:pt x="300" y="22"/>
                  </a:lnTo>
                  <a:lnTo>
                    <a:pt x="301" y="26"/>
                  </a:lnTo>
                  <a:lnTo>
                    <a:pt x="302" y="30"/>
                  </a:lnTo>
                  <a:lnTo>
                    <a:pt x="303" y="36"/>
                  </a:lnTo>
                  <a:lnTo>
                    <a:pt x="303" y="44"/>
                  </a:lnTo>
                  <a:lnTo>
                    <a:pt x="303" y="52"/>
                  </a:lnTo>
                  <a:lnTo>
                    <a:pt x="303" y="65"/>
                  </a:lnTo>
                  <a:lnTo>
                    <a:pt x="301" y="74"/>
                  </a:lnTo>
                  <a:lnTo>
                    <a:pt x="299" y="78"/>
                  </a:lnTo>
                  <a:lnTo>
                    <a:pt x="297" y="80"/>
                  </a:lnTo>
                  <a:lnTo>
                    <a:pt x="295" y="81"/>
                  </a:lnTo>
                  <a:lnTo>
                    <a:pt x="292" y="81"/>
                  </a:lnTo>
                  <a:lnTo>
                    <a:pt x="288" y="81"/>
                  </a:lnTo>
                  <a:lnTo>
                    <a:pt x="283" y="80"/>
                  </a:lnTo>
                  <a:lnTo>
                    <a:pt x="278" y="78"/>
                  </a:lnTo>
                  <a:lnTo>
                    <a:pt x="272" y="76"/>
                  </a:lnTo>
                  <a:lnTo>
                    <a:pt x="265" y="74"/>
                  </a:lnTo>
                  <a:lnTo>
                    <a:pt x="257" y="72"/>
                  </a:lnTo>
                  <a:lnTo>
                    <a:pt x="245" y="71"/>
                  </a:lnTo>
                  <a:lnTo>
                    <a:pt x="232" y="70"/>
                  </a:lnTo>
                  <a:lnTo>
                    <a:pt x="224" y="71"/>
                  </a:lnTo>
                  <a:lnTo>
                    <a:pt x="216" y="72"/>
                  </a:lnTo>
                  <a:lnTo>
                    <a:pt x="208" y="74"/>
                  </a:lnTo>
                  <a:lnTo>
                    <a:pt x="202" y="77"/>
                  </a:lnTo>
                  <a:lnTo>
                    <a:pt x="196" y="80"/>
                  </a:lnTo>
                  <a:lnTo>
                    <a:pt x="191" y="86"/>
                  </a:lnTo>
                  <a:lnTo>
                    <a:pt x="186" y="91"/>
                  </a:lnTo>
                  <a:lnTo>
                    <a:pt x="183" y="97"/>
                  </a:lnTo>
                  <a:lnTo>
                    <a:pt x="179" y="104"/>
                  </a:lnTo>
                  <a:lnTo>
                    <a:pt x="175" y="112"/>
                  </a:lnTo>
                  <a:lnTo>
                    <a:pt x="173" y="120"/>
                  </a:lnTo>
                  <a:lnTo>
                    <a:pt x="171" y="131"/>
                  </a:lnTo>
                  <a:lnTo>
                    <a:pt x="169" y="142"/>
                  </a:lnTo>
                  <a:lnTo>
                    <a:pt x="168" y="154"/>
                  </a:lnTo>
                  <a:lnTo>
                    <a:pt x="167" y="167"/>
                  </a:lnTo>
                  <a:lnTo>
                    <a:pt x="167" y="181"/>
                  </a:lnTo>
                  <a:lnTo>
                    <a:pt x="167" y="231"/>
                  </a:lnTo>
                  <a:lnTo>
                    <a:pt x="434" y="231"/>
                  </a:lnTo>
                  <a:lnTo>
                    <a:pt x="440" y="232"/>
                  </a:lnTo>
                  <a:lnTo>
                    <a:pt x="446" y="233"/>
                  </a:lnTo>
                  <a:lnTo>
                    <a:pt x="450" y="235"/>
                  </a:lnTo>
                  <a:lnTo>
                    <a:pt x="453" y="238"/>
                  </a:lnTo>
                  <a:lnTo>
                    <a:pt x="456" y="243"/>
                  </a:lnTo>
                  <a:lnTo>
                    <a:pt x="458" y="247"/>
                  </a:lnTo>
                  <a:lnTo>
                    <a:pt x="459" y="252"/>
                  </a:lnTo>
                  <a:lnTo>
                    <a:pt x="460" y="258"/>
                  </a:lnTo>
                  <a:lnTo>
                    <a:pt x="460" y="7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77485031-F29D-4B27-01F3-51201751E325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98695" y="564004"/>
              <a:ext cx="60325" cy="104775"/>
            </a:xfrm>
            <a:custGeom>
              <a:avLst/>
              <a:gdLst>
                <a:gd name="T0" fmla="*/ 424 w 426"/>
                <a:gd name="T1" fmla="*/ 707 h 722"/>
                <a:gd name="T2" fmla="*/ 412 w 426"/>
                <a:gd name="T3" fmla="*/ 713 h 722"/>
                <a:gd name="T4" fmla="*/ 389 w 426"/>
                <a:gd name="T5" fmla="*/ 716 h 722"/>
                <a:gd name="T6" fmla="*/ 364 w 426"/>
                <a:gd name="T7" fmla="*/ 713 h 722"/>
                <a:gd name="T8" fmla="*/ 352 w 426"/>
                <a:gd name="T9" fmla="*/ 707 h 722"/>
                <a:gd name="T10" fmla="*/ 350 w 426"/>
                <a:gd name="T11" fmla="*/ 638 h 722"/>
                <a:gd name="T12" fmla="*/ 294 w 426"/>
                <a:gd name="T13" fmla="*/ 687 h 722"/>
                <a:gd name="T14" fmla="*/ 254 w 426"/>
                <a:gd name="T15" fmla="*/ 710 h 722"/>
                <a:gd name="T16" fmla="*/ 222 w 426"/>
                <a:gd name="T17" fmla="*/ 719 h 722"/>
                <a:gd name="T18" fmla="*/ 188 w 426"/>
                <a:gd name="T19" fmla="*/ 722 h 722"/>
                <a:gd name="T20" fmla="*/ 152 w 426"/>
                <a:gd name="T21" fmla="*/ 719 h 722"/>
                <a:gd name="T22" fmla="*/ 120 w 426"/>
                <a:gd name="T23" fmla="*/ 711 h 722"/>
                <a:gd name="T24" fmla="*/ 92 w 426"/>
                <a:gd name="T25" fmla="*/ 696 h 722"/>
                <a:gd name="T26" fmla="*/ 69 w 426"/>
                <a:gd name="T27" fmla="*/ 679 h 722"/>
                <a:gd name="T28" fmla="*/ 48 w 426"/>
                <a:gd name="T29" fmla="*/ 656 h 722"/>
                <a:gd name="T30" fmla="*/ 24 w 426"/>
                <a:gd name="T31" fmla="*/ 612 h 722"/>
                <a:gd name="T32" fmla="*/ 6 w 426"/>
                <a:gd name="T33" fmla="*/ 546 h 722"/>
                <a:gd name="T34" fmla="*/ 0 w 426"/>
                <a:gd name="T35" fmla="*/ 474 h 722"/>
                <a:gd name="T36" fmla="*/ 7 w 426"/>
                <a:gd name="T37" fmla="*/ 390 h 722"/>
                <a:gd name="T38" fmla="*/ 20 w 426"/>
                <a:gd name="T39" fmla="*/ 343 h 722"/>
                <a:gd name="T40" fmla="*/ 34 w 426"/>
                <a:gd name="T41" fmla="*/ 311 h 722"/>
                <a:gd name="T42" fmla="*/ 51 w 426"/>
                <a:gd name="T43" fmla="*/ 284 h 722"/>
                <a:gd name="T44" fmla="*/ 72 w 426"/>
                <a:gd name="T45" fmla="*/ 261 h 722"/>
                <a:gd name="T46" fmla="*/ 96 w 426"/>
                <a:gd name="T47" fmla="*/ 243 h 722"/>
                <a:gd name="T48" fmla="*/ 123 w 426"/>
                <a:gd name="T49" fmla="*/ 228 h 722"/>
                <a:gd name="T50" fmla="*/ 153 w 426"/>
                <a:gd name="T51" fmla="*/ 218 h 722"/>
                <a:gd name="T52" fmla="*/ 187 w 426"/>
                <a:gd name="T53" fmla="*/ 214 h 722"/>
                <a:gd name="T54" fmla="*/ 219 w 426"/>
                <a:gd name="T55" fmla="*/ 215 h 722"/>
                <a:gd name="T56" fmla="*/ 248 w 426"/>
                <a:gd name="T57" fmla="*/ 221 h 722"/>
                <a:gd name="T58" fmla="*/ 273 w 426"/>
                <a:gd name="T59" fmla="*/ 231 h 722"/>
                <a:gd name="T60" fmla="*/ 324 w 426"/>
                <a:gd name="T61" fmla="*/ 267 h 722"/>
                <a:gd name="T62" fmla="*/ 340 w 426"/>
                <a:gd name="T63" fmla="*/ 13 h 722"/>
                <a:gd name="T64" fmla="*/ 349 w 426"/>
                <a:gd name="T65" fmla="*/ 4 h 722"/>
                <a:gd name="T66" fmla="*/ 371 w 426"/>
                <a:gd name="T67" fmla="*/ 0 h 722"/>
                <a:gd name="T68" fmla="*/ 403 w 426"/>
                <a:gd name="T69" fmla="*/ 1 h 722"/>
                <a:gd name="T70" fmla="*/ 421 w 426"/>
                <a:gd name="T71" fmla="*/ 6 h 722"/>
                <a:gd name="T72" fmla="*/ 426 w 426"/>
                <a:gd name="T73" fmla="*/ 16 h 722"/>
                <a:gd name="T74" fmla="*/ 323 w 426"/>
                <a:gd name="T75" fmla="*/ 354 h 722"/>
                <a:gd name="T76" fmla="*/ 273 w 426"/>
                <a:gd name="T77" fmla="*/ 308 h 722"/>
                <a:gd name="T78" fmla="*/ 250 w 426"/>
                <a:gd name="T79" fmla="*/ 295 h 722"/>
                <a:gd name="T80" fmla="*/ 224 w 426"/>
                <a:gd name="T81" fmla="*/ 288 h 722"/>
                <a:gd name="T82" fmla="*/ 199 w 426"/>
                <a:gd name="T83" fmla="*/ 287 h 722"/>
                <a:gd name="T84" fmla="*/ 177 w 426"/>
                <a:gd name="T85" fmla="*/ 290 h 722"/>
                <a:gd name="T86" fmla="*/ 158 w 426"/>
                <a:gd name="T87" fmla="*/ 298 h 722"/>
                <a:gd name="T88" fmla="*/ 132 w 426"/>
                <a:gd name="T89" fmla="*/ 320 h 722"/>
                <a:gd name="T90" fmla="*/ 109 w 426"/>
                <a:gd name="T91" fmla="*/ 356 h 722"/>
                <a:gd name="T92" fmla="*/ 95 w 426"/>
                <a:gd name="T93" fmla="*/ 400 h 722"/>
                <a:gd name="T94" fmla="*/ 89 w 426"/>
                <a:gd name="T95" fmla="*/ 448 h 722"/>
                <a:gd name="T96" fmla="*/ 89 w 426"/>
                <a:gd name="T97" fmla="*/ 498 h 722"/>
                <a:gd name="T98" fmla="*/ 97 w 426"/>
                <a:gd name="T99" fmla="*/ 548 h 722"/>
                <a:gd name="T100" fmla="*/ 113 w 426"/>
                <a:gd name="T101" fmla="*/ 592 h 722"/>
                <a:gd name="T102" fmla="*/ 138 w 426"/>
                <a:gd name="T103" fmla="*/ 625 h 722"/>
                <a:gd name="T104" fmla="*/ 159 w 426"/>
                <a:gd name="T105" fmla="*/ 640 h 722"/>
                <a:gd name="T106" fmla="*/ 180 w 426"/>
                <a:gd name="T107" fmla="*/ 647 h 722"/>
                <a:gd name="T108" fmla="*/ 204 w 426"/>
                <a:gd name="T109" fmla="*/ 649 h 722"/>
                <a:gd name="T110" fmla="*/ 228 w 426"/>
                <a:gd name="T111" fmla="*/ 647 h 722"/>
                <a:gd name="T112" fmla="*/ 252 w 426"/>
                <a:gd name="T113" fmla="*/ 639 h 722"/>
                <a:gd name="T114" fmla="*/ 277 w 426"/>
                <a:gd name="T115" fmla="*/ 623 h 722"/>
                <a:gd name="T116" fmla="*/ 302 w 426"/>
                <a:gd name="T117" fmla="*/ 601 h 722"/>
                <a:gd name="T118" fmla="*/ 330 w 426"/>
                <a:gd name="T119" fmla="*/ 571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26" h="722">
                  <a:moveTo>
                    <a:pt x="426" y="699"/>
                  </a:moveTo>
                  <a:lnTo>
                    <a:pt x="425" y="703"/>
                  </a:lnTo>
                  <a:lnTo>
                    <a:pt x="424" y="707"/>
                  </a:lnTo>
                  <a:lnTo>
                    <a:pt x="422" y="710"/>
                  </a:lnTo>
                  <a:lnTo>
                    <a:pt x="417" y="712"/>
                  </a:lnTo>
                  <a:lnTo>
                    <a:pt x="412" y="713"/>
                  </a:lnTo>
                  <a:lnTo>
                    <a:pt x="406" y="715"/>
                  </a:lnTo>
                  <a:lnTo>
                    <a:pt x="398" y="715"/>
                  </a:lnTo>
                  <a:lnTo>
                    <a:pt x="389" y="716"/>
                  </a:lnTo>
                  <a:lnTo>
                    <a:pt x="378" y="715"/>
                  </a:lnTo>
                  <a:lnTo>
                    <a:pt x="370" y="715"/>
                  </a:lnTo>
                  <a:lnTo>
                    <a:pt x="364" y="713"/>
                  </a:lnTo>
                  <a:lnTo>
                    <a:pt x="359" y="712"/>
                  </a:lnTo>
                  <a:lnTo>
                    <a:pt x="355" y="710"/>
                  </a:lnTo>
                  <a:lnTo>
                    <a:pt x="352" y="707"/>
                  </a:lnTo>
                  <a:lnTo>
                    <a:pt x="351" y="703"/>
                  </a:lnTo>
                  <a:lnTo>
                    <a:pt x="350" y="699"/>
                  </a:lnTo>
                  <a:lnTo>
                    <a:pt x="350" y="638"/>
                  </a:lnTo>
                  <a:lnTo>
                    <a:pt x="332" y="656"/>
                  </a:lnTo>
                  <a:lnTo>
                    <a:pt x="313" y="673"/>
                  </a:lnTo>
                  <a:lnTo>
                    <a:pt x="294" y="687"/>
                  </a:lnTo>
                  <a:lnTo>
                    <a:pt x="275" y="699"/>
                  </a:lnTo>
                  <a:lnTo>
                    <a:pt x="264" y="704"/>
                  </a:lnTo>
                  <a:lnTo>
                    <a:pt x="254" y="710"/>
                  </a:lnTo>
                  <a:lnTo>
                    <a:pt x="244" y="713"/>
                  </a:lnTo>
                  <a:lnTo>
                    <a:pt x="233" y="716"/>
                  </a:lnTo>
                  <a:lnTo>
                    <a:pt x="222" y="719"/>
                  </a:lnTo>
                  <a:lnTo>
                    <a:pt x="211" y="720"/>
                  </a:lnTo>
                  <a:lnTo>
                    <a:pt x="199" y="721"/>
                  </a:lnTo>
                  <a:lnTo>
                    <a:pt x="188" y="722"/>
                  </a:lnTo>
                  <a:lnTo>
                    <a:pt x="176" y="721"/>
                  </a:lnTo>
                  <a:lnTo>
                    <a:pt x="163" y="720"/>
                  </a:lnTo>
                  <a:lnTo>
                    <a:pt x="152" y="719"/>
                  </a:lnTo>
                  <a:lnTo>
                    <a:pt x="141" y="717"/>
                  </a:lnTo>
                  <a:lnTo>
                    <a:pt x="131" y="714"/>
                  </a:lnTo>
                  <a:lnTo>
                    <a:pt x="120" y="711"/>
                  </a:lnTo>
                  <a:lnTo>
                    <a:pt x="111" y="707"/>
                  </a:lnTo>
                  <a:lnTo>
                    <a:pt x="102" y="701"/>
                  </a:lnTo>
                  <a:lnTo>
                    <a:pt x="92" y="696"/>
                  </a:lnTo>
                  <a:lnTo>
                    <a:pt x="84" y="691"/>
                  </a:lnTo>
                  <a:lnTo>
                    <a:pt x="76" y="685"/>
                  </a:lnTo>
                  <a:lnTo>
                    <a:pt x="69" y="679"/>
                  </a:lnTo>
                  <a:lnTo>
                    <a:pt x="62" y="672"/>
                  </a:lnTo>
                  <a:lnTo>
                    <a:pt x="54" y="664"/>
                  </a:lnTo>
                  <a:lnTo>
                    <a:pt x="48" y="656"/>
                  </a:lnTo>
                  <a:lnTo>
                    <a:pt x="43" y="648"/>
                  </a:lnTo>
                  <a:lnTo>
                    <a:pt x="33" y="631"/>
                  </a:lnTo>
                  <a:lnTo>
                    <a:pt x="24" y="612"/>
                  </a:lnTo>
                  <a:lnTo>
                    <a:pt x="16" y="592"/>
                  </a:lnTo>
                  <a:lnTo>
                    <a:pt x="10" y="569"/>
                  </a:lnTo>
                  <a:lnTo>
                    <a:pt x="6" y="546"/>
                  </a:lnTo>
                  <a:lnTo>
                    <a:pt x="3" y="523"/>
                  </a:lnTo>
                  <a:lnTo>
                    <a:pt x="1" y="498"/>
                  </a:lnTo>
                  <a:lnTo>
                    <a:pt x="0" y="474"/>
                  </a:lnTo>
                  <a:lnTo>
                    <a:pt x="1" y="445"/>
                  </a:lnTo>
                  <a:lnTo>
                    <a:pt x="3" y="417"/>
                  </a:lnTo>
                  <a:lnTo>
                    <a:pt x="7" y="390"/>
                  </a:lnTo>
                  <a:lnTo>
                    <a:pt x="13" y="366"/>
                  </a:lnTo>
                  <a:lnTo>
                    <a:pt x="16" y="355"/>
                  </a:lnTo>
                  <a:lnTo>
                    <a:pt x="20" y="343"/>
                  </a:lnTo>
                  <a:lnTo>
                    <a:pt x="25" y="332"/>
                  </a:lnTo>
                  <a:lnTo>
                    <a:pt x="29" y="322"/>
                  </a:lnTo>
                  <a:lnTo>
                    <a:pt x="34" y="311"/>
                  </a:lnTo>
                  <a:lnTo>
                    <a:pt x="39" y="302"/>
                  </a:lnTo>
                  <a:lnTo>
                    <a:pt x="45" y="293"/>
                  </a:lnTo>
                  <a:lnTo>
                    <a:pt x="51" y="284"/>
                  </a:lnTo>
                  <a:lnTo>
                    <a:pt x="58" y="276"/>
                  </a:lnTo>
                  <a:lnTo>
                    <a:pt x="65" y="268"/>
                  </a:lnTo>
                  <a:lnTo>
                    <a:pt x="72" y="261"/>
                  </a:lnTo>
                  <a:lnTo>
                    <a:pt x="79" y="254"/>
                  </a:lnTo>
                  <a:lnTo>
                    <a:pt x="87" y="248"/>
                  </a:lnTo>
                  <a:lnTo>
                    <a:pt x="96" y="243"/>
                  </a:lnTo>
                  <a:lnTo>
                    <a:pt x="104" y="237"/>
                  </a:lnTo>
                  <a:lnTo>
                    <a:pt x="113" y="232"/>
                  </a:lnTo>
                  <a:lnTo>
                    <a:pt x="123" y="228"/>
                  </a:lnTo>
                  <a:lnTo>
                    <a:pt x="133" y="224"/>
                  </a:lnTo>
                  <a:lnTo>
                    <a:pt x="143" y="221"/>
                  </a:lnTo>
                  <a:lnTo>
                    <a:pt x="153" y="218"/>
                  </a:lnTo>
                  <a:lnTo>
                    <a:pt x="164" y="216"/>
                  </a:lnTo>
                  <a:lnTo>
                    <a:pt x="176" y="215"/>
                  </a:lnTo>
                  <a:lnTo>
                    <a:pt x="187" y="214"/>
                  </a:lnTo>
                  <a:lnTo>
                    <a:pt x="199" y="214"/>
                  </a:lnTo>
                  <a:lnTo>
                    <a:pt x="210" y="214"/>
                  </a:lnTo>
                  <a:lnTo>
                    <a:pt x="219" y="215"/>
                  </a:lnTo>
                  <a:lnTo>
                    <a:pt x="229" y="216"/>
                  </a:lnTo>
                  <a:lnTo>
                    <a:pt x="239" y="218"/>
                  </a:lnTo>
                  <a:lnTo>
                    <a:pt x="248" y="221"/>
                  </a:lnTo>
                  <a:lnTo>
                    <a:pt x="256" y="224"/>
                  </a:lnTo>
                  <a:lnTo>
                    <a:pt x="265" y="227"/>
                  </a:lnTo>
                  <a:lnTo>
                    <a:pt x="273" y="231"/>
                  </a:lnTo>
                  <a:lnTo>
                    <a:pt x="291" y="242"/>
                  </a:lnTo>
                  <a:lnTo>
                    <a:pt x="307" y="254"/>
                  </a:lnTo>
                  <a:lnTo>
                    <a:pt x="324" y="267"/>
                  </a:lnTo>
                  <a:lnTo>
                    <a:pt x="340" y="284"/>
                  </a:lnTo>
                  <a:lnTo>
                    <a:pt x="340" y="16"/>
                  </a:lnTo>
                  <a:lnTo>
                    <a:pt x="340" y="13"/>
                  </a:lnTo>
                  <a:lnTo>
                    <a:pt x="342" y="9"/>
                  </a:lnTo>
                  <a:lnTo>
                    <a:pt x="344" y="6"/>
                  </a:lnTo>
                  <a:lnTo>
                    <a:pt x="349" y="4"/>
                  </a:lnTo>
                  <a:lnTo>
                    <a:pt x="355" y="3"/>
                  </a:lnTo>
                  <a:lnTo>
                    <a:pt x="362" y="1"/>
                  </a:lnTo>
                  <a:lnTo>
                    <a:pt x="371" y="0"/>
                  </a:lnTo>
                  <a:lnTo>
                    <a:pt x="383" y="0"/>
                  </a:lnTo>
                  <a:lnTo>
                    <a:pt x="394" y="0"/>
                  </a:lnTo>
                  <a:lnTo>
                    <a:pt x="403" y="1"/>
                  </a:lnTo>
                  <a:lnTo>
                    <a:pt x="411" y="3"/>
                  </a:lnTo>
                  <a:lnTo>
                    <a:pt x="416" y="4"/>
                  </a:lnTo>
                  <a:lnTo>
                    <a:pt x="421" y="6"/>
                  </a:lnTo>
                  <a:lnTo>
                    <a:pt x="424" y="9"/>
                  </a:lnTo>
                  <a:lnTo>
                    <a:pt x="425" y="13"/>
                  </a:lnTo>
                  <a:lnTo>
                    <a:pt x="426" y="16"/>
                  </a:lnTo>
                  <a:lnTo>
                    <a:pt x="426" y="699"/>
                  </a:lnTo>
                  <a:close/>
                  <a:moveTo>
                    <a:pt x="340" y="374"/>
                  </a:moveTo>
                  <a:lnTo>
                    <a:pt x="323" y="354"/>
                  </a:lnTo>
                  <a:lnTo>
                    <a:pt x="306" y="336"/>
                  </a:lnTo>
                  <a:lnTo>
                    <a:pt x="290" y="322"/>
                  </a:lnTo>
                  <a:lnTo>
                    <a:pt x="273" y="308"/>
                  </a:lnTo>
                  <a:lnTo>
                    <a:pt x="266" y="303"/>
                  </a:lnTo>
                  <a:lnTo>
                    <a:pt x="258" y="299"/>
                  </a:lnTo>
                  <a:lnTo>
                    <a:pt x="250" y="295"/>
                  </a:lnTo>
                  <a:lnTo>
                    <a:pt x="242" y="292"/>
                  </a:lnTo>
                  <a:lnTo>
                    <a:pt x="232" y="290"/>
                  </a:lnTo>
                  <a:lnTo>
                    <a:pt x="224" y="288"/>
                  </a:lnTo>
                  <a:lnTo>
                    <a:pt x="216" y="287"/>
                  </a:lnTo>
                  <a:lnTo>
                    <a:pt x="207" y="287"/>
                  </a:lnTo>
                  <a:lnTo>
                    <a:pt x="199" y="287"/>
                  </a:lnTo>
                  <a:lnTo>
                    <a:pt x="191" y="288"/>
                  </a:lnTo>
                  <a:lnTo>
                    <a:pt x="184" y="289"/>
                  </a:lnTo>
                  <a:lnTo>
                    <a:pt x="177" y="290"/>
                  </a:lnTo>
                  <a:lnTo>
                    <a:pt x="171" y="292"/>
                  </a:lnTo>
                  <a:lnTo>
                    <a:pt x="164" y="295"/>
                  </a:lnTo>
                  <a:lnTo>
                    <a:pt x="158" y="298"/>
                  </a:lnTo>
                  <a:lnTo>
                    <a:pt x="152" y="302"/>
                  </a:lnTo>
                  <a:lnTo>
                    <a:pt x="141" y="310"/>
                  </a:lnTo>
                  <a:lnTo>
                    <a:pt x="132" y="320"/>
                  </a:lnTo>
                  <a:lnTo>
                    <a:pt x="123" y="331"/>
                  </a:lnTo>
                  <a:lnTo>
                    <a:pt x="115" y="342"/>
                  </a:lnTo>
                  <a:lnTo>
                    <a:pt x="109" y="356"/>
                  </a:lnTo>
                  <a:lnTo>
                    <a:pt x="103" y="369"/>
                  </a:lnTo>
                  <a:lnTo>
                    <a:pt x="99" y="384"/>
                  </a:lnTo>
                  <a:lnTo>
                    <a:pt x="95" y="400"/>
                  </a:lnTo>
                  <a:lnTo>
                    <a:pt x="92" y="415"/>
                  </a:lnTo>
                  <a:lnTo>
                    <a:pt x="90" y="432"/>
                  </a:lnTo>
                  <a:lnTo>
                    <a:pt x="89" y="448"/>
                  </a:lnTo>
                  <a:lnTo>
                    <a:pt x="88" y="464"/>
                  </a:lnTo>
                  <a:lnTo>
                    <a:pt x="88" y="482"/>
                  </a:lnTo>
                  <a:lnTo>
                    <a:pt x="89" y="498"/>
                  </a:lnTo>
                  <a:lnTo>
                    <a:pt x="91" y="516"/>
                  </a:lnTo>
                  <a:lnTo>
                    <a:pt x="94" y="532"/>
                  </a:lnTo>
                  <a:lnTo>
                    <a:pt x="97" y="548"/>
                  </a:lnTo>
                  <a:lnTo>
                    <a:pt x="102" y="564"/>
                  </a:lnTo>
                  <a:lnTo>
                    <a:pt x="107" y="578"/>
                  </a:lnTo>
                  <a:lnTo>
                    <a:pt x="113" y="592"/>
                  </a:lnTo>
                  <a:lnTo>
                    <a:pt x="120" y="604"/>
                  </a:lnTo>
                  <a:lnTo>
                    <a:pt x="128" y="615"/>
                  </a:lnTo>
                  <a:lnTo>
                    <a:pt x="138" y="625"/>
                  </a:lnTo>
                  <a:lnTo>
                    <a:pt x="148" y="634"/>
                  </a:lnTo>
                  <a:lnTo>
                    <a:pt x="153" y="637"/>
                  </a:lnTo>
                  <a:lnTo>
                    <a:pt x="159" y="640"/>
                  </a:lnTo>
                  <a:lnTo>
                    <a:pt x="167" y="643"/>
                  </a:lnTo>
                  <a:lnTo>
                    <a:pt x="173" y="645"/>
                  </a:lnTo>
                  <a:lnTo>
                    <a:pt x="180" y="647"/>
                  </a:lnTo>
                  <a:lnTo>
                    <a:pt x="187" y="648"/>
                  </a:lnTo>
                  <a:lnTo>
                    <a:pt x="195" y="649"/>
                  </a:lnTo>
                  <a:lnTo>
                    <a:pt x="204" y="649"/>
                  </a:lnTo>
                  <a:lnTo>
                    <a:pt x="212" y="649"/>
                  </a:lnTo>
                  <a:lnTo>
                    <a:pt x="220" y="648"/>
                  </a:lnTo>
                  <a:lnTo>
                    <a:pt x="228" y="647"/>
                  </a:lnTo>
                  <a:lnTo>
                    <a:pt x="236" y="645"/>
                  </a:lnTo>
                  <a:lnTo>
                    <a:pt x="244" y="642"/>
                  </a:lnTo>
                  <a:lnTo>
                    <a:pt x="252" y="639"/>
                  </a:lnTo>
                  <a:lnTo>
                    <a:pt x="260" y="634"/>
                  </a:lnTo>
                  <a:lnTo>
                    <a:pt x="268" y="630"/>
                  </a:lnTo>
                  <a:lnTo>
                    <a:pt x="277" y="623"/>
                  </a:lnTo>
                  <a:lnTo>
                    <a:pt x="285" y="616"/>
                  </a:lnTo>
                  <a:lnTo>
                    <a:pt x="293" y="609"/>
                  </a:lnTo>
                  <a:lnTo>
                    <a:pt x="302" y="601"/>
                  </a:lnTo>
                  <a:lnTo>
                    <a:pt x="312" y="592"/>
                  </a:lnTo>
                  <a:lnTo>
                    <a:pt x="321" y="582"/>
                  </a:lnTo>
                  <a:lnTo>
                    <a:pt x="330" y="571"/>
                  </a:lnTo>
                  <a:lnTo>
                    <a:pt x="340" y="559"/>
                  </a:lnTo>
                  <a:lnTo>
                    <a:pt x="340" y="3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9E09189F-F32F-E5E9-89F7-21AB71D46774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678070" y="595754"/>
              <a:ext cx="60325" cy="73025"/>
            </a:xfrm>
            <a:custGeom>
              <a:avLst/>
              <a:gdLst>
                <a:gd name="T0" fmla="*/ 424 w 426"/>
                <a:gd name="T1" fmla="*/ 251 h 508"/>
                <a:gd name="T2" fmla="*/ 411 w 426"/>
                <a:gd name="T3" fmla="*/ 267 h 508"/>
                <a:gd name="T4" fmla="*/ 393 w 426"/>
                <a:gd name="T5" fmla="*/ 271 h 508"/>
                <a:gd name="T6" fmla="*/ 91 w 426"/>
                <a:gd name="T7" fmla="*/ 308 h 508"/>
                <a:gd name="T8" fmla="*/ 101 w 426"/>
                <a:gd name="T9" fmla="*/ 355 h 508"/>
                <a:gd name="T10" fmla="*/ 123 w 426"/>
                <a:gd name="T11" fmla="*/ 394 h 508"/>
                <a:gd name="T12" fmla="*/ 155 w 426"/>
                <a:gd name="T13" fmla="*/ 421 h 508"/>
                <a:gd name="T14" fmla="*/ 201 w 426"/>
                <a:gd name="T15" fmla="*/ 436 h 508"/>
                <a:gd name="T16" fmla="*/ 255 w 426"/>
                <a:gd name="T17" fmla="*/ 439 h 508"/>
                <a:gd name="T18" fmla="*/ 298 w 426"/>
                <a:gd name="T19" fmla="*/ 434 h 508"/>
                <a:gd name="T20" fmla="*/ 333 w 426"/>
                <a:gd name="T21" fmla="*/ 425 h 508"/>
                <a:gd name="T22" fmla="*/ 360 w 426"/>
                <a:gd name="T23" fmla="*/ 416 h 508"/>
                <a:gd name="T24" fmla="*/ 385 w 426"/>
                <a:gd name="T25" fmla="*/ 406 h 508"/>
                <a:gd name="T26" fmla="*/ 398 w 426"/>
                <a:gd name="T27" fmla="*/ 406 h 508"/>
                <a:gd name="T28" fmla="*/ 404 w 426"/>
                <a:gd name="T29" fmla="*/ 416 h 508"/>
                <a:gd name="T30" fmla="*/ 405 w 426"/>
                <a:gd name="T31" fmla="*/ 437 h 508"/>
                <a:gd name="T32" fmla="*/ 404 w 426"/>
                <a:gd name="T33" fmla="*/ 454 h 508"/>
                <a:gd name="T34" fmla="*/ 401 w 426"/>
                <a:gd name="T35" fmla="*/ 465 h 508"/>
                <a:gd name="T36" fmla="*/ 391 w 426"/>
                <a:gd name="T37" fmla="*/ 474 h 508"/>
                <a:gd name="T38" fmla="*/ 364 w 426"/>
                <a:gd name="T39" fmla="*/ 485 h 508"/>
                <a:gd name="T40" fmla="*/ 332 w 426"/>
                <a:gd name="T41" fmla="*/ 495 h 508"/>
                <a:gd name="T42" fmla="*/ 293 w 426"/>
                <a:gd name="T43" fmla="*/ 503 h 508"/>
                <a:gd name="T44" fmla="*/ 248 w 426"/>
                <a:gd name="T45" fmla="*/ 507 h 508"/>
                <a:gd name="T46" fmla="*/ 204 w 426"/>
                <a:gd name="T47" fmla="*/ 507 h 508"/>
                <a:gd name="T48" fmla="*/ 166 w 426"/>
                <a:gd name="T49" fmla="*/ 502 h 508"/>
                <a:gd name="T50" fmla="*/ 132 w 426"/>
                <a:gd name="T51" fmla="*/ 491 h 508"/>
                <a:gd name="T52" fmla="*/ 101 w 426"/>
                <a:gd name="T53" fmla="*/ 477 h 508"/>
                <a:gd name="T54" fmla="*/ 75 w 426"/>
                <a:gd name="T55" fmla="*/ 460 h 508"/>
                <a:gd name="T56" fmla="*/ 53 w 426"/>
                <a:gd name="T57" fmla="*/ 436 h 508"/>
                <a:gd name="T58" fmla="*/ 34 w 426"/>
                <a:gd name="T59" fmla="*/ 409 h 508"/>
                <a:gd name="T60" fmla="*/ 19 w 426"/>
                <a:gd name="T61" fmla="*/ 378 h 508"/>
                <a:gd name="T62" fmla="*/ 8 w 426"/>
                <a:gd name="T63" fmla="*/ 342 h 508"/>
                <a:gd name="T64" fmla="*/ 1 w 426"/>
                <a:gd name="T65" fmla="*/ 286 h 508"/>
                <a:gd name="T66" fmla="*/ 4 w 426"/>
                <a:gd name="T67" fmla="*/ 200 h 508"/>
                <a:gd name="T68" fmla="*/ 13 w 426"/>
                <a:gd name="T69" fmla="*/ 161 h 508"/>
                <a:gd name="T70" fmla="*/ 24 w 426"/>
                <a:gd name="T71" fmla="*/ 126 h 508"/>
                <a:gd name="T72" fmla="*/ 40 w 426"/>
                <a:gd name="T73" fmla="*/ 95 h 508"/>
                <a:gd name="T74" fmla="*/ 60 w 426"/>
                <a:gd name="T75" fmla="*/ 69 h 508"/>
                <a:gd name="T76" fmla="*/ 83 w 426"/>
                <a:gd name="T77" fmla="*/ 46 h 508"/>
                <a:gd name="T78" fmla="*/ 110 w 426"/>
                <a:gd name="T79" fmla="*/ 28 h 508"/>
                <a:gd name="T80" fmla="*/ 141 w 426"/>
                <a:gd name="T81" fmla="*/ 13 h 508"/>
                <a:gd name="T82" fmla="*/ 174 w 426"/>
                <a:gd name="T83" fmla="*/ 4 h 508"/>
                <a:gd name="T84" fmla="*/ 210 w 426"/>
                <a:gd name="T85" fmla="*/ 0 h 508"/>
                <a:gd name="T86" fmla="*/ 249 w 426"/>
                <a:gd name="T87" fmla="*/ 1 h 508"/>
                <a:gd name="T88" fmla="*/ 284 w 426"/>
                <a:gd name="T89" fmla="*/ 7 h 508"/>
                <a:gd name="T90" fmla="*/ 315 w 426"/>
                <a:gd name="T91" fmla="*/ 17 h 508"/>
                <a:gd name="T92" fmla="*/ 342 w 426"/>
                <a:gd name="T93" fmla="*/ 32 h 508"/>
                <a:gd name="T94" fmla="*/ 365 w 426"/>
                <a:gd name="T95" fmla="*/ 50 h 508"/>
                <a:gd name="T96" fmla="*/ 384 w 426"/>
                <a:gd name="T97" fmla="*/ 72 h 508"/>
                <a:gd name="T98" fmla="*/ 399 w 426"/>
                <a:gd name="T99" fmla="*/ 96 h 508"/>
                <a:gd name="T100" fmla="*/ 420 w 426"/>
                <a:gd name="T101" fmla="*/ 154 h 508"/>
                <a:gd name="T102" fmla="*/ 426 w 426"/>
                <a:gd name="T103" fmla="*/ 219 h 508"/>
                <a:gd name="T104" fmla="*/ 341 w 426"/>
                <a:gd name="T105" fmla="*/ 193 h 508"/>
                <a:gd name="T106" fmla="*/ 334 w 426"/>
                <a:gd name="T107" fmla="*/ 150 h 508"/>
                <a:gd name="T108" fmla="*/ 318 w 426"/>
                <a:gd name="T109" fmla="*/ 114 h 508"/>
                <a:gd name="T110" fmla="*/ 293 w 426"/>
                <a:gd name="T111" fmla="*/ 87 h 508"/>
                <a:gd name="T112" fmla="*/ 260 w 426"/>
                <a:gd name="T113" fmla="*/ 72 h 508"/>
                <a:gd name="T114" fmla="*/ 218 w 426"/>
                <a:gd name="T115" fmla="*/ 66 h 508"/>
                <a:gd name="T116" fmla="*/ 175 w 426"/>
                <a:gd name="T117" fmla="*/ 73 h 508"/>
                <a:gd name="T118" fmla="*/ 141 w 426"/>
                <a:gd name="T119" fmla="*/ 91 h 508"/>
                <a:gd name="T120" fmla="*/ 115 w 426"/>
                <a:gd name="T121" fmla="*/ 120 h 508"/>
                <a:gd name="T122" fmla="*/ 99 w 426"/>
                <a:gd name="T123" fmla="*/ 155 h 508"/>
                <a:gd name="T124" fmla="*/ 90 w 426"/>
                <a:gd name="T125" fmla="*/ 195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6" h="508">
                  <a:moveTo>
                    <a:pt x="426" y="234"/>
                  </a:moveTo>
                  <a:lnTo>
                    <a:pt x="425" y="243"/>
                  </a:lnTo>
                  <a:lnTo>
                    <a:pt x="424" y="251"/>
                  </a:lnTo>
                  <a:lnTo>
                    <a:pt x="420" y="258"/>
                  </a:lnTo>
                  <a:lnTo>
                    <a:pt x="416" y="263"/>
                  </a:lnTo>
                  <a:lnTo>
                    <a:pt x="411" y="267"/>
                  </a:lnTo>
                  <a:lnTo>
                    <a:pt x="405" y="269"/>
                  </a:lnTo>
                  <a:lnTo>
                    <a:pt x="399" y="271"/>
                  </a:lnTo>
                  <a:lnTo>
                    <a:pt x="393" y="271"/>
                  </a:lnTo>
                  <a:lnTo>
                    <a:pt x="89" y="271"/>
                  </a:lnTo>
                  <a:lnTo>
                    <a:pt x="90" y="290"/>
                  </a:lnTo>
                  <a:lnTo>
                    <a:pt x="91" y="308"/>
                  </a:lnTo>
                  <a:lnTo>
                    <a:pt x="93" y="324"/>
                  </a:lnTo>
                  <a:lnTo>
                    <a:pt x="97" y="341"/>
                  </a:lnTo>
                  <a:lnTo>
                    <a:pt x="101" y="355"/>
                  </a:lnTo>
                  <a:lnTo>
                    <a:pt x="107" y="369"/>
                  </a:lnTo>
                  <a:lnTo>
                    <a:pt x="114" y="382"/>
                  </a:lnTo>
                  <a:lnTo>
                    <a:pt x="123" y="394"/>
                  </a:lnTo>
                  <a:lnTo>
                    <a:pt x="132" y="404"/>
                  </a:lnTo>
                  <a:lnTo>
                    <a:pt x="143" y="414"/>
                  </a:lnTo>
                  <a:lnTo>
                    <a:pt x="155" y="421"/>
                  </a:lnTo>
                  <a:lnTo>
                    <a:pt x="169" y="428"/>
                  </a:lnTo>
                  <a:lnTo>
                    <a:pt x="184" y="433"/>
                  </a:lnTo>
                  <a:lnTo>
                    <a:pt x="201" y="436"/>
                  </a:lnTo>
                  <a:lnTo>
                    <a:pt x="219" y="438"/>
                  </a:lnTo>
                  <a:lnTo>
                    <a:pt x="240" y="439"/>
                  </a:lnTo>
                  <a:lnTo>
                    <a:pt x="255" y="439"/>
                  </a:lnTo>
                  <a:lnTo>
                    <a:pt x="271" y="438"/>
                  </a:lnTo>
                  <a:lnTo>
                    <a:pt x="285" y="436"/>
                  </a:lnTo>
                  <a:lnTo>
                    <a:pt x="298" y="434"/>
                  </a:lnTo>
                  <a:lnTo>
                    <a:pt x="311" y="431"/>
                  </a:lnTo>
                  <a:lnTo>
                    <a:pt x="322" y="428"/>
                  </a:lnTo>
                  <a:lnTo>
                    <a:pt x="333" y="425"/>
                  </a:lnTo>
                  <a:lnTo>
                    <a:pt x="343" y="422"/>
                  </a:lnTo>
                  <a:lnTo>
                    <a:pt x="352" y="419"/>
                  </a:lnTo>
                  <a:lnTo>
                    <a:pt x="360" y="416"/>
                  </a:lnTo>
                  <a:lnTo>
                    <a:pt x="367" y="412"/>
                  </a:lnTo>
                  <a:lnTo>
                    <a:pt x="374" y="410"/>
                  </a:lnTo>
                  <a:lnTo>
                    <a:pt x="385" y="406"/>
                  </a:lnTo>
                  <a:lnTo>
                    <a:pt x="392" y="404"/>
                  </a:lnTo>
                  <a:lnTo>
                    <a:pt x="395" y="405"/>
                  </a:lnTo>
                  <a:lnTo>
                    <a:pt x="398" y="406"/>
                  </a:lnTo>
                  <a:lnTo>
                    <a:pt x="401" y="408"/>
                  </a:lnTo>
                  <a:lnTo>
                    <a:pt x="402" y="411"/>
                  </a:lnTo>
                  <a:lnTo>
                    <a:pt x="404" y="416"/>
                  </a:lnTo>
                  <a:lnTo>
                    <a:pt x="405" y="422"/>
                  </a:lnTo>
                  <a:lnTo>
                    <a:pt x="405" y="429"/>
                  </a:lnTo>
                  <a:lnTo>
                    <a:pt x="405" y="437"/>
                  </a:lnTo>
                  <a:lnTo>
                    <a:pt x="405" y="443"/>
                  </a:lnTo>
                  <a:lnTo>
                    <a:pt x="405" y="448"/>
                  </a:lnTo>
                  <a:lnTo>
                    <a:pt x="404" y="454"/>
                  </a:lnTo>
                  <a:lnTo>
                    <a:pt x="404" y="458"/>
                  </a:lnTo>
                  <a:lnTo>
                    <a:pt x="403" y="461"/>
                  </a:lnTo>
                  <a:lnTo>
                    <a:pt x="401" y="465"/>
                  </a:lnTo>
                  <a:lnTo>
                    <a:pt x="399" y="467"/>
                  </a:lnTo>
                  <a:lnTo>
                    <a:pt x="397" y="470"/>
                  </a:lnTo>
                  <a:lnTo>
                    <a:pt x="391" y="474"/>
                  </a:lnTo>
                  <a:lnTo>
                    <a:pt x="381" y="479"/>
                  </a:lnTo>
                  <a:lnTo>
                    <a:pt x="373" y="482"/>
                  </a:lnTo>
                  <a:lnTo>
                    <a:pt x="364" y="485"/>
                  </a:lnTo>
                  <a:lnTo>
                    <a:pt x="355" y="488"/>
                  </a:lnTo>
                  <a:lnTo>
                    <a:pt x="345" y="491"/>
                  </a:lnTo>
                  <a:lnTo>
                    <a:pt x="332" y="495"/>
                  </a:lnTo>
                  <a:lnTo>
                    <a:pt x="320" y="498"/>
                  </a:lnTo>
                  <a:lnTo>
                    <a:pt x="308" y="501"/>
                  </a:lnTo>
                  <a:lnTo>
                    <a:pt x="293" y="503"/>
                  </a:lnTo>
                  <a:lnTo>
                    <a:pt x="279" y="505"/>
                  </a:lnTo>
                  <a:lnTo>
                    <a:pt x="263" y="507"/>
                  </a:lnTo>
                  <a:lnTo>
                    <a:pt x="248" y="507"/>
                  </a:lnTo>
                  <a:lnTo>
                    <a:pt x="232" y="508"/>
                  </a:lnTo>
                  <a:lnTo>
                    <a:pt x="217" y="507"/>
                  </a:lnTo>
                  <a:lnTo>
                    <a:pt x="204" y="507"/>
                  </a:lnTo>
                  <a:lnTo>
                    <a:pt x="190" y="506"/>
                  </a:lnTo>
                  <a:lnTo>
                    <a:pt x="178" y="504"/>
                  </a:lnTo>
                  <a:lnTo>
                    <a:pt x="166" y="502"/>
                  </a:lnTo>
                  <a:lnTo>
                    <a:pt x="153" y="499"/>
                  </a:lnTo>
                  <a:lnTo>
                    <a:pt x="142" y="496"/>
                  </a:lnTo>
                  <a:lnTo>
                    <a:pt x="132" y="491"/>
                  </a:lnTo>
                  <a:lnTo>
                    <a:pt x="121" y="487"/>
                  </a:lnTo>
                  <a:lnTo>
                    <a:pt x="111" y="483"/>
                  </a:lnTo>
                  <a:lnTo>
                    <a:pt x="101" y="477"/>
                  </a:lnTo>
                  <a:lnTo>
                    <a:pt x="92" y="472"/>
                  </a:lnTo>
                  <a:lnTo>
                    <a:pt x="83" y="466"/>
                  </a:lnTo>
                  <a:lnTo>
                    <a:pt x="75" y="460"/>
                  </a:lnTo>
                  <a:lnTo>
                    <a:pt x="67" y="452"/>
                  </a:lnTo>
                  <a:lnTo>
                    <a:pt x="59" y="444"/>
                  </a:lnTo>
                  <a:lnTo>
                    <a:pt x="53" y="436"/>
                  </a:lnTo>
                  <a:lnTo>
                    <a:pt x="45" y="428"/>
                  </a:lnTo>
                  <a:lnTo>
                    <a:pt x="39" y="419"/>
                  </a:lnTo>
                  <a:lnTo>
                    <a:pt x="34" y="409"/>
                  </a:lnTo>
                  <a:lnTo>
                    <a:pt x="28" y="399"/>
                  </a:lnTo>
                  <a:lnTo>
                    <a:pt x="24" y="389"/>
                  </a:lnTo>
                  <a:lnTo>
                    <a:pt x="19" y="378"/>
                  </a:lnTo>
                  <a:lnTo>
                    <a:pt x="16" y="366"/>
                  </a:lnTo>
                  <a:lnTo>
                    <a:pt x="11" y="354"/>
                  </a:lnTo>
                  <a:lnTo>
                    <a:pt x="8" y="342"/>
                  </a:lnTo>
                  <a:lnTo>
                    <a:pt x="6" y="328"/>
                  </a:lnTo>
                  <a:lnTo>
                    <a:pt x="4" y="315"/>
                  </a:lnTo>
                  <a:lnTo>
                    <a:pt x="1" y="286"/>
                  </a:lnTo>
                  <a:lnTo>
                    <a:pt x="0" y="257"/>
                  </a:lnTo>
                  <a:lnTo>
                    <a:pt x="1" y="227"/>
                  </a:lnTo>
                  <a:lnTo>
                    <a:pt x="4" y="200"/>
                  </a:lnTo>
                  <a:lnTo>
                    <a:pt x="6" y="187"/>
                  </a:lnTo>
                  <a:lnTo>
                    <a:pt x="9" y="173"/>
                  </a:lnTo>
                  <a:lnTo>
                    <a:pt x="13" y="161"/>
                  </a:lnTo>
                  <a:lnTo>
                    <a:pt x="16" y="149"/>
                  </a:lnTo>
                  <a:lnTo>
                    <a:pt x="20" y="137"/>
                  </a:lnTo>
                  <a:lnTo>
                    <a:pt x="24" y="126"/>
                  </a:lnTo>
                  <a:lnTo>
                    <a:pt x="29" y="116"/>
                  </a:lnTo>
                  <a:lnTo>
                    <a:pt x="34" y="106"/>
                  </a:lnTo>
                  <a:lnTo>
                    <a:pt x="40" y="95"/>
                  </a:lnTo>
                  <a:lnTo>
                    <a:pt x="46" y="86"/>
                  </a:lnTo>
                  <a:lnTo>
                    <a:pt x="53" y="77"/>
                  </a:lnTo>
                  <a:lnTo>
                    <a:pt x="60" y="69"/>
                  </a:lnTo>
                  <a:lnTo>
                    <a:pt x="68" y="61"/>
                  </a:lnTo>
                  <a:lnTo>
                    <a:pt x="75" y="53"/>
                  </a:lnTo>
                  <a:lnTo>
                    <a:pt x="83" y="46"/>
                  </a:lnTo>
                  <a:lnTo>
                    <a:pt x="93" y="39"/>
                  </a:lnTo>
                  <a:lnTo>
                    <a:pt x="101" y="33"/>
                  </a:lnTo>
                  <a:lnTo>
                    <a:pt x="110" y="28"/>
                  </a:lnTo>
                  <a:lnTo>
                    <a:pt x="121" y="23"/>
                  </a:lnTo>
                  <a:lnTo>
                    <a:pt x="131" y="17"/>
                  </a:lnTo>
                  <a:lnTo>
                    <a:pt x="141" y="13"/>
                  </a:lnTo>
                  <a:lnTo>
                    <a:pt x="151" y="10"/>
                  </a:lnTo>
                  <a:lnTo>
                    <a:pt x="163" y="7"/>
                  </a:lnTo>
                  <a:lnTo>
                    <a:pt x="174" y="4"/>
                  </a:lnTo>
                  <a:lnTo>
                    <a:pt x="185" y="2"/>
                  </a:lnTo>
                  <a:lnTo>
                    <a:pt x="198" y="1"/>
                  </a:lnTo>
                  <a:lnTo>
                    <a:pt x="210" y="0"/>
                  </a:lnTo>
                  <a:lnTo>
                    <a:pt x="222" y="0"/>
                  </a:lnTo>
                  <a:lnTo>
                    <a:pt x="236" y="0"/>
                  </a:lnTo>
                  <a:lnTo>
                    <a:pt x="249" y="1"/>
                  </a:lnTo>
                  <a:lnTo>
                    <a:pt x="261" y="2"/>
                  </a:lnTo>
                  <a:lnTo>
                    <a:pt x="273" y="4"/>
                  </a:lnTo>
                  <a:lnTo>
                    <a:pt x="284" y="7"/>
                  </a:lnTo>
                  <a:lnTo>
                    <a:pt x="295" y="10"/>
                  </a:lnTo>
                  <a:lnTo>
                    <a:pt x="306" y="13"/>
                  </a:lnTo>
                  <a:lnTo>
                    <a:pt x="315" y="17"/>
                  </a:lnTo>
                  <a:lnTo>
                    <a:pt x="324" y="22"/>
                  </a:lnTo>
                  <a:lnTo>
                    <a:pt x="333" y="27"/>
                  </a:lnTo>
                  <a:lnTo>
                    <a:pt x="342" y="32"/>
                  </a:lnTo>
                  <a:lnTo>
                    <a:pt x="350" y="38"/>
                  </a:lnTo>
                  <a:lnTo>
                    <a:pt x="358" y="44"/>
                  </a:lnTo>
                  <a:lnTo>
                    <a:pt x="365" y="50"/>
                  </a:lnTo>
                  <a:lnTo>
                    <a:pt x="371" y="57"/>
                  </a:lnTo>
                  <a:lnTo>
                    <a:pt x="378" y="65"/>
                  </a:lnTo>
                  <a:lnTo>
                    <a:pt x="384" y="72"/>
                  </a:lnTo>
                  <a:lnTo>
                    <a:pt x="390" y="80"/>
                  </a:lnTo>
                  <a:lnTo>
                    <a:pt x="395" y="88"/>
                  </a:lnTo>
                  <a:lnTo>
                    <a:pt x="399" y="96"/>
                  </a:lnTo>
                  <a:lnTo>
                    <a:pt x="407" y="115"/>
                  </a:lnTo>
                  <a:lnTo>
                    <a:pt x="415" y="133"/>
                  </a:lnTo>
                  <a:lnTo>
                    <a:pt x="420" y="154"/>
                  </a:lnTo>
                  <a:lnTo>
                    <a:pt x="423" y="174"/>
                  </a:lnTo>
                  <a:lnTo>
                    <a:pt x="425" y="196"/>
                  </a:lnTo>
                  <a:lnTo>
                    <a:pt x="426" y="219"/>
                  </a:lnTo>
                  <a:lnTo>
                    <a:pt x="426" y="234"/>
                  </a:lnTo>
                  <a:close/>
                  <a:moveTo>
                    <a:pt x="341" y="209"/>
                  </a:moveTo>
                  <a:lnTo>
                    <a:pt x="341" y="193"/>
                  </a:lnTo>
                  <a:lnTo>
                    <a:pt x="340" y="178"/>
                  </a:lnTo>
                  <a:lnTo>
                    <a:pt x="338" y="163"/>
                  </a:lnTo>
                  <a:lnTo>
                    <a:pt x="334" y="150"/>
                  </a:lnTo>
                  <a:lnTo>
                    <a:pt x="329" y="136"/>
                  </a:lnTo>
                  <a:lnTo>
                    <a:pt x="324" y="125"/>
                  </a:lnTo>
                  <a:lnTo>
                    <a:pt x="318" y="114"/>
                  </a:lnTo>
                  <a:lnTo>
                    <a:pt x="311" y="105"/>
                  </a:lnTo>
                  <a:lnTo>
                    <a:pt x="303" y="95"/>
                  </a:lnTo>
                  <a:lnTo>
                    <a:pt x="293" y="87"/>
                  </a:lnTo>
                  <a:lnTo>
                    <a:pt x="283" y="81"/>
                  </a:lnTo>
                  <a:lnTo>
                    <a:pt x="272" y="76"/>
                  </a:lnTo>
                  <a:lnTo>
                    <a:pt x="260" y="72"/>
                  </a:lnTo>
                  <a:lnTo>
                    <a:pt x="247" y="69"/>
                  </a:lnTo>
                  <a:lnTo>
                    <a:pt x="234" y="67"/>
                  </a:lnTo>
                  <a:lnTo>
                    <a:pt x="218" y="66"/>
                  </a:lnTo>
                  <a:lnTo>
                    <a:pt x="203" y="67"/>
                  </a:lnTo>
                  <a:lnTo>
                    <a:pt x="188" y="69"/>
                  </a:lnTo>
                  <a:lnTo>
                    <a:pt x="175" y="73"/>
                  </a:lnTo>
                  <a:lnTo>
                    <a:pt x="163" y="78"/>
                  </a:lnTo>
                  <a:lnTo>
                    <a:pt x="151" y="84"/>
                  </a:lnTo>
                  <a:lnTo>
                    <a:pt x="141" y="91"/>
                  </a:lnTo>
                  <a:lnTo>
                    <a:pt x="132" y="101"/>
                  </a:lnTo>
                  <a:lnTo>
                    <a:pt x="124" y="110"/>
                  </a:lnTo>
                  <a:lnTo>
                    <a:pt x="115" y="120"/>
                  </a:lnTo>
                  <a:lnTo>
                    <a:pt x="109" y="130"/>
                  </a:lnTo>
                  <a:lnTo>
                    <a:pt x="103" y="143"/>
                  </a:lnTo>
                  <a:lnTo>
                    <a:pt x="99" y="155"/>
                  </a:lnTo>
                  <a:lnTo>
                    <a:pt x="95" y="168"/>
                  </a:lnTo>
                  <a:lnTo>
                    <a:pt x="92" y="182"/>
                  </a:lnTo>
                  <a:lnTo>
                    <a:pt x="90" y="195"/>
                  </a:lnTo>
                  <a:lnTo>
                    <a:pt x="89" y="209"/>
                  </a:lnTo>
                  <a:lnTo>
                    <a:pt x="341" y="2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CAFED50E-913D-E79C-606D-783BBDB216B8}"/>
                </a:ext>
              </a:extLst>
            </p:cNvPr>
            <p:cNvSpPr>
              <a:spLocks/>
            </p:cNvSpPr>
            <p:nvPr/>
          </p:nvSpPr>
          <p:spPr bwMode="black">
            <a:xfrm>
              <a:off x="8757445" y="595754"/>
              <a:ext cx="58738" cy="71438"/>
            </a:xfrm>
            <a:custGeom>
              <a:avLst/>
              <a:gdLst>
                <a:gd name="T0" fmla="*/ 398 w 399"/>
                <a:gd name="T1" fmla="*/ 489 h 502"/>
                <a:gd name="T2" fmla="*/ 393 w 399"/>
                <a:gd name="T3" fmla="*/ 495 h 502"/>
                <a:gd name="T4" fmla="*/ 384 w 399"/>
                <a:gd name="T5" fmla="*/ 499 h 502"/>
                <a:gd name="T6" fmla="*/ 367 w 399"/>
                <a:gd name="T7" fmla="*/ 501 h 502"/>
                <a:gd name="T8" fmla="*/ 344 w 399"/>
                <a:gd name="T9" fmla="*/ 501 h 502"/>
                <a:gd name="T10" fmla="*/ 328 w 399"/>
                <a:gd name="T11" fmla="*/ 499 h 502"/>
                <a:gd name="T12" fmla="*/ 317 w 399"/>
                <a:gd name="T13" fmla="*/ 495 h 502"/>
                <a:gd name="T14" fmla="*/ 313 w 399"/>
                <a:gd name="T15" fmla="*/ 489 h 502"/>
                <a:gd name="T16" fmla="*/ 313 w 399"/>
                <a:gd name="T17" fmla="*/ 214 h 502"/>
                <a:gd name="T18" fmla="*/ 311 w 399"/>
                <a:gd name="T19" fmla="*/ 179 h 502"/>
                <a:gd name="T20" fmla="*/ 307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5 w 399"/>
                <a:gd name="T27" fmla="*/ 94 h 502"/>
                <a:gd name="T28" fmla="*/ 259 w 399"/>
                <a:gd name="T29" fmla="*/ 83 h 502"/>
                <a:gd name="T30" fmla="*/ 238 w 399"/>
                <a:gd name="T31" fmla="*/ 76 h 502"/>
                <a:gd name="T32" fmla="*/ 216 w 399"/>
                <a:gd name="T33" fmla="*/ 74 h 502"/>
                <a:gd name="T34" fmla="*/ 199 w 399"/>
                <a:gd name="T35" fmla="*/ 75 h 502"/>
                <a:gd name="T36" fmla="*/ 184 w 399"/>
                <a:gd name="T37" fmla="*/ 79 h 502"/>
                <a:gd name="T38" fmla="*/ 167 w 399"/>
                <a:gd name="T39" fmla="*/ 86 h 502"/>
                <a:gd name="T40" fmla="*/ 152 w 399"/>
                <a:gd name="T41" fmla="*/ 96 h 502"/>
                <a:gd name="T42" fmla="*/ 119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4 w 399"/>
                <a:gd name="T53" fmla="*/ 501 h 502"/>
                <a:gd name="T54" fmla="*/ 31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0 w 399"/>
                <a:gd name="T69" fmla="*/ 8 h 502"/>
                <a:gd name="T70" fmla="*/ 39 w 399"/>
                <a:gd name="T71" fmla="*/ 7 h 502"/>
                <a:gd name="T72" fmla="*/ 57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7 w 399"/>
                <a:gd name="T81" fmla="*/ 74 h 502"/>
                <a:gd name="T82" fmla="*/ 107 w 399"/>
                <a:gd name="T83" fmla="*/ 54 h 502"/>
                <a:gd name="T84" fmla="*/ 126 w 399"/>
                <a:gd name="T85" fmla="*/ 39 h 502"/>
                <a:gd name="T86" fmla="*/ 146 w 399"/>
                <a:gd name="T87" fmla="*/ 26 h 502"/>
                <a:gd name="T88" fmla="*/ 164 w 399"/>
                <a:gd name="T89" fmla="*/ 15 h 502"/>
                <a:gd name="T90" fmla="*/ 184 w 399"/>
                <a:gd name="T91" fmla="*/ 8 h 502"/>
                <a:gd name="T92" fmla="*/ 203 w 399"/>
                <a:gd name="T93" fmla="*/ 3 h 502"/>
                <a:gd name="T94" fmla="*/ 223 w 399"/>
                <a:gd name="T95" fmla="*/ 0 h 502"/>
                <a:gd name="T96" fmla="*/ 244 w 399"/>
                <a:gd name="T97" fmla="*/ 0 h 502"/>
                <a:gd name="T98" fmla="*/ 266 w 399"/>
                <a:gd name="T99" fmla="*/ 2 h 502"/>
                <a:gd name="T100" fmla="*/ 285 w 399"/>
                <a:gd name="T101" fmla="*/ 6 h 502"/>
                <a:gd name="T102" fmla="*/ 303 w 399"/>
                <a:gd name="T103" fmla="*/ 12 h 502"/>
                <a:gd name="T104" fmla="*/ 326 w 399"/>
                <a:gd name="T105" fmla="*/ 24 h 502"/>
                <a:gd name="T106" fmla="*/ 351 w 399"/>
                <a:gd name="T107" fmla="*/ 45 h 502"/>
                <a:gd name="T108" fmla="*/ 371 w 399"/>
                <a:gd name="T109" fmla="*/ 71 h 502"/>
                <a:gd name="T110" fmla="*/ 385 w 399"/>
                <a:gd name="T111" fmla="*/ 102 h 502"/>
                <a:gd name="T112" fmla="*/ 393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3" y="495"/>
                  </a:lnTo>
                  <a:lnTo>
                    <a:pt x="389" y="498"/>
                  </a:lnTo>
                  <a:lnTo>
                    <a:pt x="384" y="499"/>
                  </a:lnTo>
                  <a:lnTo>
                    <a:pt x="376" y="501"/>
                  </a:lnTo>
                  <a:lnTo>
                    <a:pt x="367" y="501"/>
                  </a:lnTo>
                  <a:lnTo>
                    <a:pt x="355" y="502"/>
                  </a:lnTo>
                  <a:lnTo>
                    <a:pt x="344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1" y="498"/>
                  </a:lnTo>
                  <a:lnTo>
                    <a:pt x="317" y="495"/>
                  </a:lnTo>
                  <a:lnTo>
                    <a:pt x="315" y="493"/>
                  </a:lnTo>
                  <a:lnTo>
                    <a:pt x="313" y="489"/>
                  </a:lnTo>
                  <a:lnTo>
                    <a:pt x="313" y="485"/>
                  </a:lnTo>
                  <a:lnTo>
                    <a:pt x="313" y="214"/>
                  </a:lnTo>
                  <a:lnTo>
                    <a:pt x="312" y="196"/>
                  </a:lnTo>
                  <a:lnTo>
                    <a:pt x="311" y="179"/>
                  </a:lnTo>
                  <a:lnTo>
                    <a:pt x="309" y="164"/>
                  </a:lnTo>
                  <a:lnTo>
                    <a:pt x="307" y="151"/>
                  </a:lnTo>
                  <a:lnTo>
                    <a:pt x="303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2" y="102"/>
                  </a:lnTo>
                  <a:lnTo>
                    <a:pt x="275" y="94"/>
                  </a:lnTo>
                  <a:lnTo>
                    <a:pt x="267" y="88"/>
                  </a:lnTo>
                  <a:lnTo>
                    <a:pt x="259" y="83"/>
                  </a:lnTo>
                  <a:lnTo>
                    <a:pt x="248" y="79"/>
                  </a:lnTo>
                  <a:lnTo>
                    <a:pt x="238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7" y="74"/>
                  </a:lnTo>
                  <a:lnTo>
                    <a:pt x="199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5" y="82"/>
                  </a:lnTo>
                  <a:lnTo>
                    <a:pt x="167" y="86"/>
                  </a:lnTo>
                  <a:lnTo>
                    <a:pt x="160" y="91"/>
                  </a:lnTo>
                  <a:lnTo>
                    <a:pt x="152" y="96"/>
                  </a:lnTo>
                  <a:lnTo>
                    <a:pt x="135" y="109"/>
                  </a:lnTo>
                  <a:lnTo>
                    <a:pt x="119" y="124"/>
                  </a:lnTo>
                  <a:lnTo>
                    <a:pt x="102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3" y="501"/>
                  </a:lnTo>
                  <a:lnTo>
                    <a:pt x="54" y="501"/>
                  </a:lnTo>
                  <a:lnTo>
                    <a:pt x="43" y="502"/>
                  </a:lnTo>
                  <a:lnTo>
                    <a:pt x="31" y="501"/>
                  </a:lnTo>
                  <a:lnTo>
                    <a:pt x="22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0" y="8"/>
                  </a:lnTo>
                  <a:lnTo>
                    <a:pt x="28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7" y="8"/>
                  </a:lnTo>
                  <a:lnTo>
                    <a:pt x="64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7" y="74"/>
                  </a:lnTo>
                  <a:lnTo>
                    <a:pt x="96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6" y="39"/>
                  </a:lnTo>
                  <a:lnTo>
                    <a:pt x="135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4" y="15"/>
                  </a:lnTo>
                  <a:lnTo>
                    <a:pt x="174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3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3" y="0"/>
                  </a:lnTo>
                  <a:lnTo>
                    <a:pt x="244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5" y="4"/>
                  </a:lnTo>
                  <a:lnTo>
                    <a:pt x="285" y="6"/>
                  </a:lnTo>
                  <a:lnTo>
                    <a:pt x="294" y="9"/>
                  </a:lnTo>
                  <a:lnTo>
                    <a:pt x="303" y="12"/>
                  </a:lnTo>
                  <a:lnTo>
                    <a:pt x="311" y="15"/>
                  </a:lnTo>
                  <a:lnTo>
                    <a:pt x="326" y="24"/>
                  </a:lnTo>
                  <a:lnTo>
                    <a:pt x="339" y="34"/>
                  </a:lnTo>
                  <a:lnTo>
                    <a:pt x="351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79" y="86"/>
                  </a:lnTo>
                  <a:lnTo>
                    <a:pt x="385" y="102"/>
                  </a:lnTo>
                  <a:lnTo>
                    <a:pt x="389" y="119"/>
                  </a:lnTo>
                  <a:lnTo>
                    <a:pt x="393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DACF286D-783A-4092-0DBC-323AB63533C2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827295" y="568766"/>
              <a:ext cx="73025" cy="100013"/>
            </a:xfrm>
            <a:custGeom>
              <a:avLst/>
              <a:gdLst>
                <a:gd name="T0" fmla="*/ 478 w 501"/>
                <a:gd name="T1" fmla="*/ 195 h 690"/>
                <a:gd name="T2" fmla="*/ 488 w 501"/>
                <a:gd name="T3" fmla="*/ 205 h 690"/>
                <a:gd name="T4" fmla="*/ 492 w 501"/>
                <a:gd name="T5" fmla="*/ 221 h 690"/>
                <a:gd name="T6" fmla="*/ 490 w 501"/>
                <a:gd name="T7" fmla="*/ 676 h 690"/>
                <a:gd name="T8" fmla="*/ 477 w 501"/>
                <a:gd name="T9" fmla="*/ 682 h 690"/>
                <a:gd name="T10" fmla="*/ 449 w 501"/>
                <a:gd name="T11" fmla="*/ 685 h 690"/>
                <a:gd name="T12" fmla="*/ 421 w 501"/>
                <a:gd name="T13" fmla="*/ 682 h 690"/>
                <a:gd name="T14" fmla="*/ 408 w 501"/>
                <a:gd name="T15" fmla="*/ 676 h 690"/>
                <a:gd name="T16" fmla="*/ 406 w 501"/>
                <a:gd name="T17" fmla="*/ 264 h 690"/>
                <a:gd name="T18" fmla="*/ 168 w 501"/>
                <a:gd name="T19" fmla="*/ 543 h 690"/>
                <a:gd name="T20" fmla="*/ 175 w 501"/>
                <a:gd name="T21" fmla="*/ 579 h 690"/>
                <a:gd name="T22" fmla="*/ 185 w 501"/>
                <a:gd name="T23" fmla="*/ 599 h 690"/>
                <a:gd name="T24" fmla="*/ 202 w 501"/>
                <a:gd name="T25" fmla="*/ 611 h 690"/>
                <a:gd name="T26" fmla="*/ 223 w 501"/>
                <a:gd name="T27" fmla="*/ 617 h 690"/>
                <a:gd name="T28" fmla="*/ 253 w 501"/>
                <a:gd name="T29" fmla="*/ 615 h 690"/>
                <a:gd name="T30" fmla="*/ 277 w 501"/>
                <a:gd name="T31" fmla="*/ 608 h 690"/>
                <a:gd name="T32" fmla="*/ 291 w 501"/>
                <a:gd name="T33" fmla="*/ 603 h 690"/>
                <a:gd name="T34" fmla="*/ 298 w 501"/>
                <a:gd name="T35" fmla="*/ 606 h 690"/>
                <a:gd name="T36" fmla="*/ 302 w 501"/>
                <a:gd name="T37" fmla="*/ 619 h 690"/>
                <a:gd name="T38" fmla="*/ 302 w 501"/>
                <a:gd name="T39" fmla="*/ 648 h 690"/>
                <a:gd name="T40" fmla="*/ 295 w 501"/>
                <a:gd name="T41" fmla="*/ 670 h 690"/>
                <a:gd name="T42" fmla="*/ 274 w 501"/>
                <a:gd name="T43" fmla="*/ 682 h 690"/>
                <a:gd name="T44" fmla="*/ 242 w 501"/>
                <a:gd name="T45" fmla="*/ 688 h 690"/>
                <a:gd name="T46" fmla="*/ 199 w 501"/>
                <a:gd name="T47" fmla="*/ 689 h 690"/>
                <a:gd name="T48" fmla="*/ 155 w 501"/>
                <a:gd name="T49" fmla="*/ 680 h 690"/>
                <a:gd name="T50" fmla="*/ 122 w 501"/>
                <a:gd name="T51" fmla="*/ 660 h 690"/>
                <a:gd name="T52" fmla="*/ 99 w 501"/>
                <a:gd name="T53" fmla="*/ 629 h 690"/>
                <a:gd name="T54" fmla="*/ 86 w 501"/>
                <a:gd name="T55" fmla="*/ 587 h 690"/>
                <a:gd name="T56" fmla="*/ 82 w 501"/>
                <a:gd name="T57" fmla="*/ 533 h 690"/>
                <a:gd name="T58" fmla="*/ 13 w 501"/>
                <a:gd name="T59" fmla="*/ 263 h 690"/>
                <a:gd name="T60" fmla="*/ 4 w 501"/>
                <a:gd name="T61" fmla="*/ 256 h 690"/>
                <a:gd name="T62" fmla="*/ 0 w 501"/>
                <a:gd name="T63" fmla="*/ 237 h 690"/>
                <a:gd name="T64" fmla="*/ 1 w 501"/>
                <a:gd name="T65" fmla="*/ 213 h 690"/>
                <a:gd name="T66" fmla="*/ 7 w 501"/>
                <a:gd name="T67" fmla="*/ 197 h 690"/>
                <a:gd name="T68" fmla="*/ 17 w 501"/>
                <a:gd name="T69" fmla="*/ 193 h 690"/>
                <a:gd name="T70" fmla="*/ 82 w 501"/>
                <a:gd name="T71" fmla="*/ 80 h 690"/>
                <a:gd name="T72" fmla="*/ 90 w 501"/>
                <a:gd name="T73" fmla="*/ 72 h 690"/>
                <a:gd name="T74" fmla="*/ 113 w 501"/>
                <a:gd name="T75" fmla="*/ 68 h 690"/>
                <a:gd name="T76" fmla="*/ 145 w 501"/>
                <a:gd name="T77" fmla="*/ 68 h 690"/>
                <a:gd name="T78" fmla="*/ 162 w 501"/>
                <a:gd name="T79" fmla="*/ 74 h 690"/>
                <a:gd name="T80" fmla="*/ 168 w 501"/>
                <a:gd name="T81" fmla="*/ 83 h 690"/>
                <a:gd name="T82" fmla="*/ 501 w 501"/>
                <a:gd name="T83" fmla="*/ 51 h 690"/>
                <a:gd name="T84" fmla="*/ 497 w 501"/>
                <a:gd name="T85" fmla="*/ 80 h 690"/>
                <a:gd name="T86" fmla="*/ 490 w 501"/>
                <a:gd name="T87" fmla="*/ 91 h 690"/>
                <a:gd name="T88" fmla="*/ 478 w 501"/>
                <a:gd name="T89" fmla="*/ 98 h 690"/>
                <a:gd name="T90" fmla="*/ 448 w 501"/>
                <a:gd name="T91" fmla="*/ 102 h 690"/>
                <a:gd name="T92" fmla="*/ 418 w 501"/>
                <a:gd name="T93" fmla="*/ 98 h 690"/>
                <a:gd name="T94" fmla="*/ 407 w 501"/>
                <a:gd name="T95" fmla="*/ 92 h 690"/>
                <a:gd name="T96" fmla="*/ 400 w 501"/>
                <a:gd name="T97" fmla="*/ 81 h 690"/>
                <a:gd name="T98" fmla="*/ 396 w 501"/>
                <a:gd name="T99" fmla="*/ 52 h 690"/>
                <a:gd name="T100" fmla="*/ 400 w 501"/>
                <a:gd name="T101" fmla="*/ 22 h 690"/>
                <a:gd name="T102" fmla="*/ 407 w 501"/>
                <a:gd name="T103" fmla="*/ 11 h 690"/>
                <a:gd name="T104" fmla="*/ 419 w 501"/>
                <a:gd name="T105" fmla="*/ 4 h 690"/>
                <a:gd name="T106" fmla="*/ 449 w 501"/>
                <a:gd name="T107" fmla="*/ 0 h 690"/>
                <a:gd name="T108" fmla="*/ 479 w 501"/>
                <a:gd name="T109" fmla="*/ 4 h 690"/>
                <a:gd name="T110" fmla="*/ 490 w 501"/>
                <a:gd name="T111" fmla="*/ 11 h 690"/>
                <a:gd name="T112" fmla="*/ 497 w 501"/>
                <a:gd name="T113" fmla="*/ 21 h 690"/>
                <a:gd name="T114" fmla="*/ 501 w 501"/>
                <a:gd name="T115" fmla="*/ 51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01" h="690">
                  <a:moveTo>
                    <a:pt x="465" y="193"/>
                  </a:moveTo>
                  <a:lnTo>
                    <a:pt x="472" y="194"/>
                  </a:lnTo>
                  <a:lnTo>
                    <a:pt x="478" y="195"/>
                  </a:lnTo>
                  <a:lnTo>
                    <a:pt x="482" y="197"/>
                  </a:lnTo>
                  <a:lnTo>
                    <a:pt x="486" y="200"/>
                  </a:lnTo>
                  <a:lnTo>
                    <a:pt x="488" y="205"/>
                  </a:lnTo>
                  <a:lnTo>
                    <a:pt x="491" y="209"/>
                  </a:lnTo>
                  <a:lnTo>
                    <a:pt x="492" y="215"/>
                  </a:lnTo>
                  <a:lnTo>
                    <a:pt x="492" y="221"/>
                  </a:lnTo>
                  <a:lnTo>
                    <a:pt x="492" y="668"/>
                  </a:lnTo>
                  <a:lnTo>
                    <a:pt x="492" y="672"/>
                  </a:lnTo>
                  <a:lnTo>
                    <a:pt x="490" y="676"/>
                  </a:lnTo>
                  <a:lnTo>
                    <a:pt x="486" y="678"/>
                  </a:lnTo>
                  <a:lnTo>
                    <a:pt x="482" y="681"/>
                  </a:lnTo>
                  <a:lnTo>
                    <a:pt x="477" y="682"/>
                  </a:lnTo>
                  <a:lnTo>
                    <a:pt x="470" y="684"/>
                  </a:lnTo>
                  <a:lnTo>
                    <a:pt x="461" y="684"/>
                  </a:lnTo>
                  <a:lnTo>
                    <a:pt x="449" y="685"/>
                  </a:lnTo>
                  <a:lnTo>
                    <a:pt x="438" y="684"/>
                  </a:lnTo>
                  <a:lnTo>
                    <a:pt x="429" y="684"/>
                  </a:lnTo>
                  <a:lnTo>
                    <a:pt x="421" y="682"/>
                  </a:lnTo>
                  <a:lnTo>
                    <a:pt x="415" y="681"/>
                  </a:lnTo>
                  <a:lnTo>
                    <a:pt x="411" y="678"/>
                  </a:lnTo>
                  <a:lnTo>
                    <a:pt x="408" y="676"/>
                  </a:lnTo>
                  <a:lnTo>
                    <a:pt x="407" y="672"/>
                  </a:lnTo>
                  <a:lnTo>
                    <a:pt x="406" y="668"/>
                  </a:lnTo>
                  <a:lnTo>
                    <a:pt x="406" y="264"/>
                  </a:lnTo>
                  <a:lnTo>
                    <a:pt x="168" y="264"/>
                  </a:lnTo>
                  <a:lnTo>
                    <a:pt x="168" y="521"/>
                  </a:lnTo>
                  <a:lnTo>
                    <a:pt x="168" y="543"/>
                  </a:lnTo>
                  <a:lnTo>
                    <a:pt x="171" y="563"/>
                  </a:lnTo>
                  <a:lnTo>
                    <a:pt x="173" y="571"/>
                  </a:lnTo>
                  <a:lnTo>
                    <a:pt x="175" y="579"/>
                  </a:lnTo>
                  <a:lnTo>
                    <a:pt x="178" y="586"/>
                  </a:lnTo>
                  <a:lnTo>
                    <a:pt x="181" y="592"/>
                  </a:lnTo>
                  <a:lnTo>
                    <a:pt x="185" y="599"/>
                  </a:lnTo>
                  <a:lnTo>
                    <a:pt x="190" y="604"/>
                  </a:lnTo>
                  <a:lnTo>
                    <a:pt x="195" y="608"/>
                  </a:lnTo>
                  <a:lnTo>
                    <a:pt x="202" y="611"/>
                  </a:lnTo>
                  <a:lnTo>
                    <a:pt x="208" y="614"/>
                  </a:lnTo>
                  <a:lnTo>
                    <a:pt x="215" y="616"/>
                  </a:lnTo>
                  <a:lnTo>
                    <a:pt x="223" y="617"/>
                  </a:lnTo>
                  <a:lnTo>
                    <a:pt x="232" y="617"/>
                  </a:lnTo>
                  <a:lnTo>
                    <a:pt x="243" y="616"/>
                  </a:lnTo>
                  <a:lnTo>
                    <a:pt x="253" y="615"/>
                  </a:lnTo>
                  <a:lnTo>
                    <a:pt x="262" y="612"/>
                  </a:lnTo>
                  <a:lnTo>
                    <a:pt x="269" y="610"/>
                  </a:lnTo>
                  <a:lnTo>
                    <a:pt x="277" y="608"/>
                  </a:lnTo>
                  <a:lnTo>
                    <a:pt x="282" y="605"/>
                  </a:lnTo>
                  <a:lnTo>
                    <a:pt x="287" y="604"/>
                  </a:lnTo>
                  <a:lnTo>
                    <a:pt x="291" y="603"/>
                  </a:lnTo>
                  <a:lnTo>
                    <a:pt x="294" y="603"/>
                  </a:lnTo>
                  <a:lnTo>
                    <a:pt x="296" y="604"/>
                  </a:lnTo>
                  <a:lnTo>
                    <a:pt x="298" y="606"/>
                  </a:lnTo>
                  <a:lnTo>
                    <a:pt x="299" y="609"/>
                  </a:lnTo>
                  <a:lnTo>
                    <a:pt x="301" y="613"/>
                  </a:lnTo>
                  <a:lnTo>
                    <a:pt x="302" y="619"/>
                  </a:lnTo>
                  <a:lnTo>
                    <a:pt x="302" y="625"/>
                  </a:lnTo>
                  <a:lnTo>
                    <a:pt x="303" y="634"/>
                  </a:lnTo>
                  <a:lnTo>
                    <a:pt x="302" y="648"/>
                  </a:lnTo>
                  <a:lnTo>
                    <a:pt x="301" y="657"/>
                  </a:lnTo>
                  <a:lnTo>
                    <a:pt x="298" y="665"/>
                  </a:lnTo>
                  <a:lnTo>
                    <a:pt x="295" y="670"/>
                  </a:lnTo>
                  <a:lnTo>
                    <a:pt x="290" y="674"/>
                  </a:lnTo>
                  <a:lnTo>
                    <a:pt x="283" y="679"/>
                  </a:lnTo>
                  <a:lnTo>
                    <a:pt x="274" y="682"/>
                  </a:lnTo>
                  <a:lnTo>
                    <a:pt x="263" y="684"/>
                  </a:lnTo>
                  <a:lnTo>
                    <a:pt x="253" y="686"/>
                  </a:lnTo>
                  <a:lnTo>
                    <a:pt x="242" y="688"/>
                  </a:lnTo>
                  <a:lnTo>
                    <a:pt x="229" y="689"/>
                  </a:lnTo>
                  <a:lnTo>
                    <a:pt x="217" y="690"/>
                  </a:lnTo>
                  <a:lnTo>
                    <a:pt x="199" y="689"/>
                  </a:lnTo>
                  <a:lnTo>
                    <a:pt x="184" y="687"/>
                  </a:lnTo>
                  <a:lnTo>
                    <a:pt x="169" y="685"/>
                  </a:lnTo>
                  <a:lnTo>
                    <a:pt x="155" y="680"/>
                  </a:lnTo>
                  <a:lnTo>
                    <a:pt x="143" y="674"/>
                  </a:lnTo>
                  <a:lnTo>
                    <a:pt x="132" y="668"/>
                  </a:lnTo>
                  <a:lnTo>
                    <a:pt x="122" y="660"/>
                  </a:lnTo>
                  <a:lnTo>
                    <a:pt x="113" y="651"/>
                  </a:lnTo>
                  <a:lnTo>
                    <a:pt x="106" y="641"/>
                  </a:lnTo>
                  <a:lnTo>
                    <a:pt x="99" y="629"/>
                  </a:lnTo>
                  <a:lnTo>
                    <a:pt x="94" y="617"/>
                  </a:lnTo>
                  <a:lnTo>
                    <a:pt x="89" y="603"/>
                  </a:lnTo>
                  <a:lnTo>
                    <a:pt x="86" y="587"/>
                  </a:lnTo>
                  <a:lnTo>
                    <a:pt x="83" y="571"/>
                  </a:lnTo>
                  <a:lnTo>
                    <a:pt x="82" y="552"/>
                  </a:lnTo>
                  <a:lnTo>
                    <a:pt x="82" y="533"/>
                  </a:lnTo>
                  <a:lnTo>
                    <a:pt x="82" y="264"/>
                  </a:lnTo>
                  <a:lnTo>
                    <a:pt x="16" y="264"/>
                  </a:lnTo>
                  <a:lnTo>
                    <a:pt x="13" y="263"/>
                  </a:lnTo>
                  <a:lnTo>
                    <a:pt x="9" y="262"/>
                  </a:lnTo>
                  <a:lnTo>
                    <a:pt x="7" y="259"/>
                  </a:lnTo>
                  <a:lnTo>
                    <a:pt x="4" y="256"/>
                  </a:lnTo>
                  <a:lnTo>
                    <a:pt x="2" y="251"/>
                  </a:lnTo>
                  <a:lnTo>
                    <a:pt x="1" y="245"/>
                  </a:lnTo>
                  <a:lnTo>
                    <a:pt x="0" y="237"/>
                  </a:lnTo>
                  <a:lnTo>
                    <a:pt x="0" y="229"/>
                  </a:lnTo>
                  <a:lnTo>
                    <a:pt x="0" y="220"/>
                  </a:lnTo>
                  <a:lnTo>
                    <a:pt x="1" y="213"/>
                  </a:lnTo>
                  <a:lnTo>
                    <a:pt x="2" y="207"/>
                  </a:lnTo>
                  <a:lnTo>
                    <a:pt x="4" y="201"/>
                  </a:lnTo>
                  <a:lnTo>
                    <a:pt x="7" y="197"/>
                  </a:lnTo>
                  <a:lnTo>
                    <a:pt x="9" y="195"/>
                  </a:lnTo>
                  <a:lnTo>
                    <a:pt x="13" y="194"/>
                  </a:lnTo>
                  <a:lnTo>
                    <a:pt x="17" y="193"/>
                  </a:lnTo>
                  <a:lnTo>
                    <a:pt x="82" y="193"/>
                  </a:lnTo>
                  <a:lnTo>
                    <a:pt x="82" y="83"/>
                  </a:lnTo>
                  <a:lnTo>
                    <a:pt x="82" y="80"/>
                  </a:lnTo>
                  <a:lnTo>
                    <a:pt x="83" y="77"/>
                  </a:lnTo>
                  <a:lnTo>
                    <a:pt x="86" y="74"/>
                  </a:lnTo>
                  <a:lnTo>
                    <a:pt x="90" y="72"/>
                  </a:lnTo>
                  <a:lnTo>
                    <a:pt x="96" y="70"/>
                  </a:lnTo>
                  <a:lnTo>
                    <a:pt x="104" y="68"/>
                  </a:lnTo>
                  <a:lnTo>
                    <a:pt x="113" y="68"/>
                  </a:lnTo>
                  <a:lnTo>
                    <a:pt x="124" y="67"/>
                  </a:lnTo>
                  <a:lnTo>
                    <a:pt x="136" y="68"/>
                  </a:lnTo>
                  <a:lnTo>
                    <a:pt x="145" y="68"/>
                  </a:lnTo>
                  <a:lnTo>
                    <a:pt x="153" y="70"/>
                  </a:lnTo>
                  <a:lnTo>
                    <a:pt x="158" y="72"/>
                  </a:lnTo>
                  <a:lnTo>
                    <a:pt x="162" y="74"/>
                  </a:lnTo>
                  <a:lnTo>
                    <a:pt x="166" y="77"/>
                  </a:lnTo>
                  <a:lnTo>
                    <a:pt x="167" y="80"/>
                  </a:lnTo>
                  <a:lnTo>
                    <a:pt x="168" y="83"/>
                  </a:lnTo>
                  <a:lnTo>
                    <a:pt x="168" y="193"/>
                  </a:lnTo>
                  <a:lnTo>
                    <a:pt x="465" y="193"/>
                  </a:lnTo>
                  <a:close/>
                  <a:moveTo>
                    <a:pt x="501" y="51"/>
                  </a:moveTo>
                  <a:lnTo>
                    <a:pt x="501" y="64"/>
                  </a:lnTo>
                  <a:lnTo>
                    <a:pt x="498" y="75"/>
                  </a:lnTo>
                  <a:lnTo>
                    <a:pt x="497" y="80"/>
                  </a:lnTo>
                  <a:lnTo>
                    <a:pt x="495" y="85"/>
                  </a:lnTo>
                  <a:lnTo>
                    <a:pt x="493" y="89"/>
                  </a:lnTo>
                  <a:lnTo>
                    <a:pt x="490" y="91"/>
                  </a:lnTo>
                  <a:lnTo>
                    <a:pt x="486" y="94"/>
                  </a:lnTo>
                  <a:lnTo>
                    <a:pt x="483" y="96"/>
                  </a:lnTo>
                  <a:lnTo>
                    <a:pt x="478" y="98"/>
                  </a:lnTo>
                  <a:lnTo>
                    <a:pt x="474" y="99"/>
                  </a:lnTo>
                  <a:lnTo>
                    <a:pt x="462" y="101"/>
                  </a:lnTo>
                  <a:lnTo>
                    <a:pt x="448" y="102"/>
                  </a:lnTo>
                  <a:lnTo>
                    <a:pt x="434" y="101"/>
                  </a:lnTo>
                  <a:lnTo>
                    <a:pt x="423" y="100"/>
                  </a:lnTo>
                  <a:lnTo>
                    <a:pt x="418" y="98"/>
                  </a:lnTo>
                  <a:lnTo>
                    <a:pt x="413" y="96"/>
                  </a:lnTo>
                  <a:lnTo>
                    <a:pt x="410" y="94"/>
                  </a:lnTo>
                  <a:lnTo>
                    <a:pt x="407" y="92"/>
                  </a:lnTo>
                  <a:lnTo>
                    <a:pt x="404" y="89"/>
                  </a:lnTo>
                  <a:lnTo>
                    <a:pt x="402" y="86"/>
                  </a:lnTo>
                  <a:lnTo>
                    <a:pt x="400" y="81"/>
                  </a:lnTo>
                  <a:lnTo>
                    <a:pt x="399" y="76"/>
                  </a:lnTo>
                  <a:lnTo>
                    <a:pt x="397" y="65"/>
                  </a:lnTo>
                  <a:lnTo>
                    <a:pt x="396" y="52"/>
                  </a:lnTo>
                  <a:lnTo>
                    <a:pt x="397" y="37"/>
                  </a:lnTo>
                  <a:lnTo>
                    <a:pt x="399" y="26"/>
                  </a:lnTo>
                  <a:lnTo>
                    <a:pt x="400" y="22"/>
                  </a:lnTo>
                  <a:lnTo>
                    <a:pt x="402" y="18"/>
                  </a:lnTo>
                  <a:lnTo>
                    <a:pt x="404" y="14"/>
                  </a:lnTo>
                  <a:lnTo>
                    <a:pt x="407" y="11"/>
                  </a:lnTo>
                  <a:lnTo>
                    <a:pt x="410" y="9"/>
                  </a:lnTo>
                  <a:lnTo>
                    <a:pt x="414" y="7"/>
                  </a:lnTo>
                  <a:lnTo>
                    <a:pt x="419" y="4"/>
                  </a:lnTo>
                  <a:lnTo>
                    <a:pt x="424" y="2"/>
                  </a:lnTo>
                  <a:lnTo>
                    <a:pt x="435" y="0"/>
                  </a:lnTo>
                  <a:lnTo>
                    <a:pt x="449" y="0"/>
                  </a:lnTo>
                  <a:lnTo>
                    <a:pt x="463" y="0"/>
                  </a:lnTo>
                  <a:lnTo>
                    <a:pt x="474" y="2"/>
                  </a:lnTo>
                  <a:lnTo>
                    <a:pt x="479" y="4"/>
                  </a:lnTo>
                  <a:lnTo>
                    <a:pt x="483" y="6"/>
                  </a:lnTo>
                  <a:lnTo>
                    <a:pt x="487" y="9"/>
                  </a:lnTo>
                  <a:lnTo>
                    <a:pt x="490" y="11"/>
                  </a:lnTo>
                  <a:lnTo>
                    <a:pt x="493" y="14"/>
                  </a:lnTo>
                  <a:lnTo>
                    <a:pt x="495" y="17"/>
                  </a:lnTo>
                  <a:lnTo>
                    <a:pt x="497" y="21"/>
                  </a:lnTo>
                  <a:lnTo>
                    <a:pt x="499" y="26"/>
                  </a:lnTo>
                  <a:lnTo>
                    <a:pt x="501" y="37"/>
                  </a:lnTo>
                  <a:lnTo>
                    <a:pt x="501" y="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6">
              <a:extLst>
                <a:ext uri="{FF2B5EF4-FFF2-40B4-BE49-F238E27FC236}">
                  <a16:creationId xmlns:a16="http://schemas.microsoft.com/office/drawing/2014/main" id="{C451B397-E7E6-9D7A-CC51-22AEF384CEAF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916195" y="595754"/>
              <a:ext cx="55563" cy="73025"/>
            </a:xfrm>
            <a:custGeom>
              <a:avLst/>
              <a:gdLst>
                <a:gd name="T0" fmla="*/ 379 w 381"/>
                <a:gd name="T1" fmla="*/ 494 h 508"/>
                <a:gd name="T2" fmla="*/ 356 w 381"/>
                <a:gd name="T3" fmla="*/ 501 h 508"/>
                <a:gd name="T4" fmla="*/ 316 w 381"/>
                <a:gd name="T5" fmla="*/ 498 h 508"/>
                <a:gd name="T6" fmla="*/ 308 w 381"/>
                <a:gd name="T7" fmla="*/ 488 h 508"/>
                <a:gd name="T8" fmla="*/ 276 w 381"/>
                <a:gd name="T9" fmla="*/ 468 h 508"/>
                <a:gd name="T10" fmla="*/ 221 w 381"/>
                <a:gd name="T11" fmla="*/ 498 h 508"/>
                <a:gd name="T12" fmla="*/ 181 w 381"/>
                <a:gd name="T13" fmla="*/ 507 h 508"/>
                <a:gd name="T14" fmla="*/ 126 w 381"/>
                <a:gd name="T15" fmla="*/ 505 h 508"/>
                <a:gd name="T16" fmla="*/ 67 w 381"/>
                <a:gd name="T17" fmla="*/ 486 h 508"/>
                <a:gd name="T18" fmla="*/ 26 w 381"/>
                <a:gd name="T19" fmla="*/ 450 h 508"/>
                <a:gd name="T20" fmla="*/ 3 w 381"/>
                <a:gd name="T21" fmla="*/ 398 h 508"/>
                <a:gd name="T22" fmla="*/ 1 w 381"/>
                <a:gd name="T23" fmla="*/ 348 h 508"/>
                <a:gd name="T24" fmla="*/ 9 w 381"/>
                <a:gd name="T25" fmla="*/ 314 h 508"/>
                <a:gd name="T26" fmla="*/ 25 w 381"/>
                <a:gd name="T27" fmla="*/ 285 h 508"/>
                <a:gd name="T28" fmla="*/ 47 w 381"/>
                <a:gd name="T29" fmla="*/ 262 h 508"/>
                <a:gd name="T30" fmla="*/ 95 w 381"/>
                <a:gd name="T31" fmla="*/ 235 h 508"/>
                <a:gd name="T32" fmla="*/ 181 w 381"/>
                <a:gd name="T33" fmla="*/ 215 h 508"/>
                <a:gd name="T34" fmla="*/ 296 w 381"/>
                <a:gd name="T35" fmla="*/ 178 h 508"/>
                <a:gd name="T36" fmla="*/ 290 w 381"/>
                <a:gd name="T37" fmla="*/ 130 h 508"/>
                <a:gd name="T38" fmla="*/ 273 w 381"/>
                <a:gd name="T39" fmla="*/ 95 h 508"/>
                <a:gd name="T40" fmla="*/ 240 w 381"/>
                <a:gd name="T41" fmla="*/ 75 h 508"/>
                <a:gd name="T42" fmla="*/ 190 w 381"/>
                <a:gd name="T43" fmla="*/ 69 h 508"/>
                <a:gd name="T44" fmla="*/ 134 w 381"/>
                <a:gd name="T45" fmla="*/ 76 h 508"/>
                <a:gd name="T46" fmla="*/ 91 w 381"/>
                <a:gd name="T47" fmla="*/ 92 h 508"/>
                <a:gd name="T48" fmla="*/ 59 w 381"/>
                <a:gd name="T49" fmla="*/ 109 h 508"/>
                <a:gd name="T50" fmla="*/ 40 w 381"/>
                <a:gd name="T51" fmla="*/ 117 h 508"/>
                <a:gd name="T52" fmla="*/ 28 w 381"/>
                <a:gd name="T53" fmla="*/ 109 h 508"/>
                <a:gd name="T54" fmla="*/ 24 w 381"/>
                <a:gd name="T55" fmla="*/ 84 h 508"/>
                <a:gd name="T56" fmla="*/ 28 w 381"/>
                <a:gd name="T57" fmla="*/ 56 h 508"/>
                <a:gd name="T58" fmla="*/ 58 w 381"/>
                <a:gd name="T59" fmla="*/ 34 h 508"/>
                <a:gd name="T60" fmla="*/ 97 w 381"/>
                <a:gd name="T61" fmla="*/ 17 h 508"/>
                <a:gd name="T62" fmla="*/ 145 w 381"/>
                <a:gd name="T63" fmla="*/ 5 h 508"/>
                <a:gd name="T64" fmla="*/ 199 w 381"/>
                <a:gd name="T65" fmla="*/ 0 h 508"/>
                <a:gd name="T66" fmla="*/ 283 w 381"/>
                <a:gd name="T67" fmla="*/ 11 h 508"/>
                <a:gd name="T68" fmla="*/ 339 w 381"/>
                <a:gd name="T69" fmla="*/ 44 h 508"/>
                <a:gd name="T70" fmla="*/ 370 w 381"/>
                <a:gd name="T71" fmla="*/ 99 h 508"/>
                <a:gd name="T72" fmla="*/ 381 w 381"/>
                <a:gd name="T73" fmla="*/ 174 h 508"/>
                <a:gd name="T74" fmla="*/ 207 w 381"/>
                <a:gd name="T75" fmla="*/ 275 h 508"/>
                <a:gd name="T76" fmla="*/ 151 w 381"/>
                <a:gd name="T77" fmla="*/ 283 h 508"/>
                <a:gd name="T78" fmla="*/ 112 w 381"/>
                <a:gd name="T79" fmla="*/ 304 h 508"/>
                <a:gd name="T80" fmla="*/ 92 w 381"/>
                <a:gd name="T81" fmla="*/ 333 h 508"/>
                <a:gd name="T82" fmla="*/ 87 w 381"/>
                <a:gd name="T83" fmla="*/ 371 h 508"/>
                <a:gd name="T84" fmla="*/ 97 w 381"/>
                <a:gd name="T85" fmla="*/ 402 h 508"/>
                <a:gd name="T86" fmla="*/ 116 w 381"/>
                <a:gd name="T87" fmla="*/ 425 h 508"/>
                <a:gd name="T88" fmla="*/ 146 w 381"/>
                <a:gd name="T89" fmla="*/ 438 h 508"/>
                <a:gd name="T90" fmla="*/ 183 w 381"/>
                <a:gd name="T91" fmla="*/ 441 h 508"/>
                <a:gd name="T92" fmla="*/ 214 w 381"/>
                <a:gd name="T93" fmla="*/ 435 h 508"/>
                <a:gd name="T94" fmla="*/ 251 w 381"/>
                <a:gd name="T95" fmla="*/ 415 h 508"/>
                <a:gd name="T96" fmla="*/ 296 w 381"/>
                <a:gd name="T97" fmla="*/ 27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81" h="508">
                  <a:moveTo>
                    <a:pt x="381" y="486"/>
                  </a:moveTo>
                  <a:lnTo>
                    <a:pt x="381" y="488"/>
                  </a:lnTo>
                  <a:lnTo>
                    <a:pt x="380" y="491"/>
                  </a:lnTo>
                  <a:lnTo>
                    <a:pt x="379" y="494"/>
                  </a:lnTo>
                  <a:lnTo>
                    <a:pt x="376" y="496"/>
                  </a:lnTo>
                  <a:lnTo>
                    <a:pt x="371" y="498"/>
                  </a:lnTo>
                  <a:lnTo>
                    <a:pt x="365" y="500"/>
                  </a:lnTo>
                  <a:lnTo>
                    <a:pt x="356" y="501"/>
                  </a:lnTo>
                  <a:lnTo>
                    <a:pt x="344" y="502"/>
                  </a:lnTo>
                  <a:lnTo>
                    <a:pt x="332" y="501"/>
                  </a:lnTo>
                  <a:lnTo>
                    <a:pt x="323" y="500"/>
                  </a:lnTo>
                  <a:lnTo>
                    <a:pt x="316" y="498"/>
                  </a:lnTo>
                  <a:lnTo>
                    <a:pt x="311" y="496"/>
                  </a:lnTo>
                  <a:lnTo>
                    <a:pt x="310" y="494"/>
                  </a:lnTo>
                  <a:lnTo>
                    <a:pt x="309" y="491"/>
                  </a:lnTo>
                  <a:lnTo>
                    <a:pt x="308" y="488"/>
                  </a:lnTo>
                  <a:lnTo>
                    <a:pt x="308" y="486"/>
                  </a:lnTo>
                  <a:lnTo>
                    <a:pt x="308" y="439"/>
                  </a:lnTo>
                  <a:lnTo>
                    <a:pt x="292" y="455"/>
                  </a:lnTo>
                  <a:lnTo>
                    <a:pt x="276" y="468"/>
                  </a:lnTo>
                  <a:lnTo>
                    <a:pt x="258" y="480"/>
                  </a:lnTo>
                  <a:lnTo>
                    <a:pt x="240" y="489"/>
                  </a:lnTo>
                  <a:lnTo>
                    <a:pt x="230" y="494"/>
                  </a:lnTo>
                  <a:lnTo>
                    <a:pt x="221" y="498"/>
                  </a:lnTo>
                  <a:lnTo>
                    <a:pt x="211" y="501"/>
                  </a:lnTo>
                  <a:lnTo>
                    <a:pt x="202" y="503"/>
                  </a:lnTo>
                  <a:lnTo>
                    <a:pt x="191" y="505"/>
                  </a:lnTo>
                  <a:lnTo>
                    <a:pt x="181" y="507"/>
                  </a:lnTo>
                  <a:lnTo>
                    <a:pt x="171" y="507"/>
                  </a:lnTo>
                  <a:lnTo>
                    <a:pt x="160" y="508"/>
                  </a:lnTo>
                  <a:lnTo>
                    <a:pt x="143" y="507"/>
                  </a:lnTo>
                  <a:lnTo>
                    <a:pt x="126" y="505"/>
                  </a:lnTo>
                  <a:lnTo>
                    <a:pt x="110" y="503"/>
                  </a:lnTo>
                  <a:lnTo>
                    <a:pt x="95" y="498"/>
                  </a:lnTo>
                  <a:lnTo>
                    <a:pt x="80" y="493"/>
                  </a:lnTo>
                  <a:lnTo>
                    <a:pt x="67" y="486"/>
                  </a:lnTo>
                  <a:lnTo>
                    <a:pt x="56" y="479"/>
                  </a:lnTo>
                  <a:lnTo>
                    <a:pt x="44" y="471"/>
                  </a:lnTo>
                  <a:lnTo>
                    <a:pt x="34" y="461"/>
                  </a:lnTo>
                  <a:lnTo>
                    <a:pt x="26" y="450"/>
                  </a:lnTo>
                  <a:lnTo>
                    <a:pt x="19" y="439"/>
                  </a:lnTo>
                  <a:lnTo>
                    <a:pt x="11" y="427"/>
                  </a:lnTo>
                  <a:lnTo>
                    <a:pt x="6" y="412"/>
                  </a:lnTo>
                  <a:lnTo>
                    <a:pt x="3" y="398"/>
                  </a:lnTo>
                  <a:lnTo>
                    <a:pt x="1" y="383"/>
                  </a:lnTo>
                  <a:lnTo>
                    <a:pt x="0" y="367"/>
                  </a:lnTo>
                  <a:lnTo>
                    <a:pt x="0" y="357"/>
                  </a:lnTo>
                  <a:lnTo>
                    <a:pt x="1" y="348"/>
                  </a:lnTo>
                  <a:lnTo>
                    <a:pt x="2" y="339"/>
                  </a:lnTo>
                  <a:lnTo>
                    <a:pt x="4" y="330"/>
                  </a:lnTo>
                  <a:lnTo>
                    <a:pt x="6" y="322"/>
                  </a:lnTo>
                  <a:lnTo>
                    <a:pt x="9" y="314"/>
                  </a:lnTo>
                  <a:lnTo>
                    <a:pt x="12" y="307"/>
                  </a:lnTo>
                  <a:lnTo>
                    <a:pt x="16" y="300"/>
                  </a:lnTo>
                  <a:lnTo>
                    <a:pt x="21" y="292"/>
                  </a:lnTo>
                  <a:lnTo>
                    <a:pt x="25" y="285"/>
                  </a:lnTo>
                  <a:lnTo>
                    <a:pt x="30" y="279"/>
                  </a:lnTo>
                  <a:lnTo>
                    <a:pt x="35" y="273"/>
                  </a:lnTo>
                  <a:lnTo>
                    <a:pt x="41" y="267"/>
                  </a:lnTo>
                  <a:lnTo>
                    <a:pt x="47" y="262"/>
                  </a:lnTo>
                  <a:lnTo>
                    <a:pt x="55" y="257"/>
                  </a:lnTo>
                  <a:lnTo>
                    <a:pt x="62" y="251"/>
                  </a:lnTo>
                  <a:lnTo>
                    <a:pt x="78" y="242"/>
                  </a:lnTo>
                  <a:lnTo>
                    <a:pt x="95" y="235"/>
                  </a:lnTo>
                  <a:lnTo>
                    <a:pt x="114" y="228"/>
                  </a:lnTo>
                  <a:lnTo>
                    <a:pt x="135" y="223"/>
                  </a:lnTo>
                  <a:lnTo>
                    <a:pt x="157" y="219"/>
                  </a:lnTo>
                  <a:lnTo>
                    <a:pt x="181" y="215"/>
                  </a:lnTo>
                  <a:lnTo>
                    <a:pt x="206" y="213"/>
                  </a:lnTo>
                  <a:lnTo>
                    <a:pt x="232" y="213"/>
                  </a:lnTo>
                  <a:lnTo>
                    <a:pt x="296" y="213"/>
                  </a:lnTo>
                  <a:lnTo>
                    <a:pt x="296" y="178"/>
                  </a:lnTo>
                  <a:lnTo>
                    <a:pt x="296" y="164"/>
                  </a:lnTo>
                  <a:lnTo>
                    <a:pt x="295" y="152"/>
                  </a:lnTo>
                  <a:lnTo>
                    <a:pt x="293" y="141"/>
                  </a:lnTo>
                  <a:lnTo>
                    <a:pt x="290" y="130"/>
                  </a:lnTo>
                  <a:lnTo>
                    <a:pt x="287" y="120"/>
                  </a:lnTo>
                  <a:lnTo>
                    <a:pt x="283" y="111"/>
                  </a:lnTo>
                  <a:lnTo>
                    <a:pt x="278" y="103"/>
                  </a:lnTo>
                  <a:lnTo>
                    <a:pt x="273" y="95"/>
                  </a:lnTo>
                  <a:lnTo>
                    <a:pt x="265" y="89"/>
                  </a:lnTo>
                  <a:lnTo>
                    <a:pt x="258" y="84"/>
                  </a:lnTo>
                  <a:lnTo>
                    <a:pt x="249" y="79"/>
                  </a:lnTo>
                  <a:lnTo>
                    <a:pt x="240" y="75"/>
                  </a:lnTo>
                  <a:lnTo>
                    <a:pt x="229" y="72"/>
                  </a:lnTo>
                  <a:lnTo>
                    <a:pt x="217" y="70"/>
                  </a:lnTo>
                  <a:lnTo>
                    <a:pt x="205" y="69"/>
                  </a:lnTo>
                  <a:lnTo>
                    <a:pt x="190" y="69"/>
                  </a:lnTo>
                  <a:lnTo>
                    <a:pt x="175" y="69"/>
                  </a:lnTo>
                  <a:lnTo>
                    <a:pt x="160" y="70"/>
                  </a:lnTo>
                  <a:lnTo>
                    <a:pt x="147" y="73"/>
                  </a:lnTo>
                  <a:lnTo>
                    <a:pt x="134" y="76"/>
                  </a:lnTo>
                  <a:lnTo>
                    <a:pt x="122" y="80"/>
                  </a:lnTo>
                  <a:lnTo>
                    <a:pt x="111" y="84"/>
                  </a:lnTo>
                  <a:lnTo>
                    <a:pt x="100" y="88"/>
                  </a:lnTo>
                  <a:lnTo>
                    <a:pt x="91" y="92"/>
                  </a:lnTo>
                  <a:lnTo>
                    <a:pt x="81" y="96"/>
                  </a:lnTo>
                  <a:lnTo>
                    <a:pt x="73" y="102"/>
                  </a:lnTo>
                  <a:lnTo>
                    <a:pt x="66" y="106"/>
                  </a:lnTo>
                  <a:lnTo>
                    <a:pt x="59" y="109"/>
                  </a:lnTo>
                  <a:lnTo>
                    <a:pt x="54" y="113"/>
                  </a:lnTo>
                  <a:lnTo>
                    <a:pt x="48" y="115"/>
                  </a:lnTo>
                  <a:lnTo>
                    <a:pt x="44" y="116"/>
                  </a:lnTo>
                  <a:lnTo>
                    <a:pt x="40" y="117"/>
                  </a:lnTo>
                  <a:lnTo>
                    <a:pt x="36" y="116"/>
                  </a:lnTo>
                  <a:lnTo>
                    <a:pt x="33" y="115"/>
                  </a:lnTo>
                  <a:lnTo>
                    <a:pt x="30" y="112"/>
                  </a:lnTo>
                  <a:lnTo>
                    <a:pt x="28" y="109"/>
                  </a:lnTo>
                  <a:lnTo>
                    <a:pt x="26" y="104"/>
                  </a:lnTo>
                  <a:lnTo>
                    <a:pt x="25" y="99"/>
                  </a:lnTo>
                  <a:lnTo>
                    <a:pt x="24" y="91"/>
                  </a:lnTo>
                  <a:lnTo>
                    <a:pt x="24" y="84"/>
                  </a:lnTo>
                  <a:lnTo>
                    <a:pt x="24" y="73"/>
                  </a:lnTo>
                  <a:lnTo>
                    <a:pt x="25" y="64"/>
                  </a:lnTo>
                  <a:lnTo>
                    <a:pt x="27" y="61"/>
                  </a:lnTo>
                  <a:lnTo>
                    <a:pt x="28" y="56"/>
                  </a:lnTo>
                  <a:lnTo>
                    <a:pt x="31" y="53"/>
                  </a:lnTo>
                  <a:lnTo>
                    <a:pt x="34" y="49"/>
                  </a:lnTo>
                  <a:lnTo>
                    <a:pt x="43" y="42"/>
                  </a:lnTo>
                  <a:lnTo>
                    <a:pt x="58" y="34"/>
                  </a:lnTo>
                  <a:lnTo>
                    <a:pt x="67" y="30"/>
                  </a:lnTo>
                  <a:lnTo>
                    <a:pt x="76" y="26"/>
                  </a:lnTo>
                  <a:lnTo>
                    <a:pt x="86" y="22"/>
                  </a:lnTo>
                  <a:lnTo>
                    <a:pt x="97" y="17"/>
                  </a:lnTo>
                  <a:lnTo>
                    <a:pt x="108" y="13"/>
                  </a:lnTo>
                  <a:lnTo>
                    <a:pt x="120" y="10"/>
                  </a:lnTo>
                  <a:lnTo>
                    <a:pt x="133" y="7"/>
                  </a:lnTo>
                  <a:lnTo>
                    <a:pt x="145" y="5"/>
                  </a:lnTo>
                  <a:lnTo>
                    <a:pt x="158" y="3"/>
                  </a:lnTo>
                  <a:lnTo>
                    <a:pt x="172" y="1"/>
                  </a:lnTo>
                  <a:lnTo>
                    <a:pt x="185" y="0"/>
                  </a:lnTo>
                  <a:lnTo>
                    <a:pt x="199" y="0"/>
                  </a:lnTo>
                  <a:lnTo>
                    <a:pt x="222" y="1"/>
                  </a:lnTo>
                  <a:lnTo>
                    <a:pt x="244" y="3"/>
                  </a:lnTo>
                  <a:lnTo>
                    <a:pt x="264" y="6"/>
                  </a:lnTo>
                  <a:lnTo>
                    <a:pt x="283" y="11"/>
                  </a:lnTo>
                  <a:lnTo>
                    <a:pt x="299" y="17"/>
                  </a:lnTo>
                  <a:lnTo>
                    <a:pt x="315" y="26"/>
                  </a:lnTo>
                  <a:lnTo>
                    <a:pt x="328" y="34"/>
                  </a:lnTo>
                  <a:lnTo>
                    <a:pt x="339" y="44"/>
                  </a:lnTo>
                  <a:lnTo>
                    <a:pt x="350" y="56"/>
                  </a:lnTo>
                  <a:lnTo>
                    <a:pt x="358" y="69"/>
                  </a:lnTo>
                  <a:lnTo>
                    <a:pt x="365" y="83"/>
                  </a:lnTo>
                  <a:lnTo>
                    <a:pt x="370" y="99"/>
                  </a:lnTo>
                  <a:lnTo>
                    <a:pt x="374" y="115"/>
                  </a:lnTo>
                  <a:lnTo>
                    <a:pt x="378" y="133"/>
                  </a:lnTo>
                  <a:lnTo>
                    <a:pt x="380" y="153"/>
                  </a:lnTo>
                  <a:lnTo>
                    <a:pt x="381" y="174"/>
                  </a:lnTo>
                  <a:lnTo>
                    <a:pt x="381" y="486"/>
                  </a:lnTo>
                  <a:close/>
                  <a:moveTo>
                    <a:pt x="296" y="274"/>
                  </a:moveTo>
                  <a:lnTo>
                    <a:pt x="223" y="274"/>
                  </a:lnTo>
                  <a:lnTo>
                    <a:pt x="207" y="275"/>
                  </a:lnTo>
                  <a:lnTo>
                    <a:pt x="191" y="276"/>
                  </a:lnTo>
                  <a:lnTo>
                    <a:pt x="177" y="278"/>
                  </a:lnTo>
                  <a:lnTo>
                    <a:pt x="164" y="280"/>
                  </a:lnTo>
                  <a:lnTo>
                    <a:pt x="151" y="283"/>
                  </a:lnTo>
                  <a:lnTo>
                    <a:pt x="140" y="287"/>
                  </a:lnTo>
                  <a:lnTo>
                    <a:pt x="130" y="292"/>
                  </a:lnTo>
                  <a:lnTo>
                    <a:pt x="120" y="298"/>
                  </a:lnTo>
                  <a:lnTo>
                    <a:pt x="112" y="304"/>
                  </a:lnTo>
                  <a:lnTo>
                    <a:pt x="106" y="311"/>
                  </a:lnTo>
                  <a:lnTo>
                    <a:pt x="100" y="318"/>
                  </a:lnTo>
                  <a:lnTo>
                    <a:pt x="96" y="325"/>
                  </a:lnTo>
                  <a:lnTo>
                    <a:pt x="92" y="333"/>
                  </a:lnTo>
                  <a:lnTo>
                    <a:pt x="90" y="343"/>
                  </a:lnTo>
                  <a:lnTo>
                    <a:pt x="88" y="353"/>
                  </a:lnTo>
                  <a:lnTo>
                    <a:pt x="87" y="363"/>
                  </a:lnTo>
                  <a:lnTo>
                    <a:pt x="87" y="371"/>
                  </a:lnTo>
                  <a:lnTo>
                    <a:pt x="90" y="380"/>
                  </a:lnTo>
                  <a:lnTo>
                    <a:pt x="91" y="388"/>
                  </a:lnTo>
                  <a:lnTo>
                    <a:pt x="94" y="395"/>
                  </a:lnTo>
                  <a:lnTo>
                    <a:pt x="97" y="402"/>
                  </a:lnTo>
                  <a:lnTo>
                    <a:pt x="101" y="408"/>
                  </a:lnTo>
                  <a:lnTo>
                    <a:pt x="105" y="415"/>
                  </a:lnTo>
                  <a:lnTo>
                    <a:pt x="110" y="420"/>
                  </a:lnTo>
                  <a:lnTo>
                    <a:pt x="116" y="425"/>
                  </a:lnTo>
                  <a:lnTo>
                    <a:pt x="123" y="429"/>
                  </a:lnTo>
                  <a:lnTo>
                    <a:pt x="130" y="433"/>
                  </a:lnTo>
                  <a:lnTo>
                    <a:pt x="138" y="436"/>
                  </a:lnTo>
                  <a:lnTo>
                    <a:pt x="146" y="438"/>
                  </a:lnTo>
                  <a:lnTo>
                    <a:pt x="155" y="440"/>
                  </a:lnTo>
                  <a:lnTo>
                    <a:pt x="165" y="441"/>
                  </a:lnTo>
                  <a:lnTo>
                    <a:pt x="175" y="441"/>
                  </a:lnTo>
                  <a:lnTo>
                    <a:pt x="183" y="441"/>
                  </a:lnTo>
                  <a:lnTo>
                    <a:pt x="190" y="440"/>
                  </a:lnTo>
                  <a:lnTo>
                    <a:pt x="199" y="439"/>
                  </a:lnTo>
                  <a:lnTo>
                    <a:pt x="207" y="437"/>
                  </a:lnTo>
                  <a:lnTo>
                    <a:pt x="214" y="435"/>
                  </a:lnTo>
                  <a:lnTo>
                    <a:pt x="222" y="432"/>
                  </a:lnTo>
                  <a:lnTo>
                    <a:pt x="229" y="429"/>
                  </a:lnTo>
                  <a:lnTo>
                    <a:pt x="237" y="425"/>
                  </a:lnTo>
                  <a:lnTo>
                    <a:pt x="251" y="415"/>
                  </a:lnTo>
                  <a:lnTo>
                    <a:pt x="265" y="403"/>
                  </a:lnTo>
                  <a:lnTo>
                    <a:pt x="281" y="389"/>
                  </a:lnTo>
                  <a:lnTo>
                    <a:pt x="296" y="372"/>
                  </a:lnTo>
                  <a:lnTo>
                    <a:pt x="296" y="2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7">
              <a:extLst>
                <a:ext uri="{FF2B5EF4-FFF2-40B4-BE49-F238E27FC236}">
                  <a16:creationId xmlns:a16="http://schemas.microsoft.com/office/drawing/2014/main" id="{6F44EC61-7E08-7271-CBE4-E763497D58AB}"/>
                </a:ext>
              </a:extLst>
            </p:cNvPr>
            <p:cNvSpPr>
              <a:spLocks/>
            </p:cNvSpPr>
            <p:nvPr/>
          </p:nvSpPr>
          <p:spPr bwMode="black">
            <a:xfrm>
              <a:off x="8993982" y="564004"/>
              <a:ext cx="12700" cy="103188"/>
            </a:xfrm>
            <a:custGeom>
              <a:avLst/>
              <a:gdLst>
                <a:gd name="T0" fmla="*/ 85 w 85"/>
                <a:gd name="T1" fmla="*/ 701 h 718"/>
                <a:gd name="T2" fmla="*/ 85 w 85"/>
                <a:gd name="T3" fmla="*/ 705 h 718"/>
                <a:gd name="T4" fmla="*/ 83 w 85"/>
                <a:gd name="T5" fmla="*/ 709 h 718"/>
                <a:gd name="T6" fmla="*/ 81 w 85"/>
                <a:gd name="T7" fmla="*/ 711 h 718"/>
                <a:gd name="T8" fmla="*/ 77 w 85"/>
                <a:gd name="T9" fmla="*/ 714 h 718"/>
                <a:gd name="T10" fmla="*/ 71 w 85"/>
                <a:gd name="T11" fmla="*/ 715 h 718"/>
                <a:gd name="T12" fmla="*/ 64 w 85"/>
                <a:gd name="T13" fmla="*/ 717 h 718"/>
                <a:gd name="T14" fmla="*/ 54 w 85"/>
                <a:gd name="T15" fmla="*/ 717 h 718"/>
                <a:gd name="T16" fmla="*/ 43 w 85"/>
                <a:gd name="T17" fmla="*/ 718 h 718"/>
                <a:gd name="T18" fmla="*/ 32 w 85"/>
                <a:gd name="T19" fmla="*/ 717 h 718"/>
                <a:gd name="T20" fmla="*/ 23 w 85"/>
                <a:gd name="T21" fmla="*/ 717 h 718"/>
                <a:gd name="T22" fmla="*/ 14 w 85"/>
                <a:gd name="T23" fmla="*/ 715 h 718"/>
                <a:gd name="T24" fmla="*/ 9 w 85"/>
                <a:gd name="T25" fmla="*/ 714 h 718"/>
                <a:gd name="T26" fmla="*/ 5 w 85"/>
                <a:gd name="T27" fmla="*/ 711 h 718"/>
                <a:gd name="T28" fmla="*/ 2 w 85"/>
                <a:gd name="T29" fmla="*/ 709 h 718"/>
                <a:gd name="T30" fmla="*/ 1 w 85"/>
                <a:gd name="T31" fmla="*/ 705 h 718"/>
                <a:gd name="T32" fmla="*/ 0 w 85"/>
                <a:gd name="T33" fmla="*/ 701 h 718"/>
                <a:gd name="T34" fmla="*/ 0 w 85"/>
                <a:gd name="T35" fmla="*/ 16 h 718"/>
                <a:gd name="T36" fmla="*/ 1 w 85"/>
                <a:gd name="T37" fmla="*/ 12 h 718"/>
                <a:gd name="T38" fmla="*/ 2 w 85"/>
                <a:gd name="T39" fmla="*/ 9 h 718"/>
                <a:gd name="T40" fmla="*/ 5 w 85"/>
                <a:gd name="T41" fmla="*/ 6 h 718"/>
                <a:gd name="T42" fmla="*/ 9 w 85"/>
                <a:gd name="T43" fmla="*/ 4 h 718"/>
                <a:gd name="T44" fmla="*/ 14 w 85"/>
                <a:gd name="T45" fmla="*/ 2 h 718"/>
                <a:gd name="T46" fmla="*/ 23 w 85"/>
                <a:gd name="T47" fmla="*/ 1 h 718"/>
                <a:gd name="T48" fmla="*/ 32 w 85"/>
                <a:gd name="T49" fmla="*/ 0 h 718"/>
                <a:gd name="T50" fmla="*/ 43 w 85"/>
                <a:gd name="T51" fmla="*/ 0 h 718"/>
                <a:gd name="T52" fmla="*/ 54 w 85"/>
                <a:gd name="T53" fmla="*/ 0 h 718"/>
                <a:gd name="T54" fmla="*/ 64 w 85"/>
                <a:gd name="T55" fmla="*/ 1 h 718"/>
                <a:gd name="T56" fmla="*/ 71 w 85"/>
                <a:gd name="T57" fmla="*/ 2 h 718"/>
                <a:gd name="T58" fmla="*/ 77 w 85"/>
                <a:gd name="T59" fmla="*/ 4 h 718"/>
                <a:gd name="T60" fmla="*/ 81 w 85"/>
                <a:gd name="T61" fmla="*/ 6 h 718"/>
                <a:gd name="T62" fmla="*/ 83 w 85"/>
                <a:gd name="T63" fmla="*/ 9 h 718"/>
                <a:gd name="T64" fmla="*/ 85 w 85"/>
                <a:gd name="T65" fmla="*/ 12 h 718"/>
                <a:gd name="T66" fmla="*/ 85 w 85"/>
                <a:gd name="T67" fmla="*/ 16 h 718"/>
                <a:gd name="T68" fmla="*/ 85 w 85"/>
                <a:gd name="T69" fmla="*/ 701 h 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" h="718">
                  <a:moveTo>
                    <a:pt x="85" y="701"/>
                  </a:moveTo>
                  <a:lnTo>
                    <a:pt x="85" y="705"/>
                  </a:lnTo>
                  <a:lnTo>
                    <a:pt x="83" y="709"/>
                  </a:lnTo>
                  <a:lnTo>
                    <a:pt x="81" y="711"/>
                  </a:lnTo>
                  <a:lnTo>
                    <a:pt x="77" y="714"/>
                  </a:lnTo>
                  <a:lnTo>
                    <a:pt x="71" y="715"/>
                  </a:lnTo>
                  <a:lnTo>
                    <a:pt x="64" y="717"/>
                  </a:lnTo>
                  <a:lnTo>
                    <a:pt x="54" y="717"/>
                  </a:lnTo>
                  <a:lnTo>
                    <a:pt x="43" y="718"/>
                  </a:lnTo>
                  <a:lnTo>
                    <a:pt x="32" y="717"/>
                  </a:lnTo>
                  <a:lnTo>
                    <a:pt x="23" y="717"/>
                  </a:lnTo>
                  <a:lnTo>
                    <a:pt x="14" y="715"/>
                  </a:lnTo>
                  <a:lnTo>
                    <a:pt x="9" y="714"/>
                  </a:lnTo>
                  <a:lnTo>
                    <a:pt x="5" y="711"/>
                  </a:lnTo>
                  <a:lnTo>
                    <a:pt x="2" y="709"/>
                  </a:lnTo>
                  <a:lnTo>
                    <a:pt x="1" y="705"/>
                  </a:lnTo>
                  <a:lnTo>
                    <a:pt x="0" y="701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2" y="9"/>
                  </a:lnTo>
                  <a:lnTo>
                    <a:pt x="5" y="6"/>
                  </a:lnTo>
                  <a:lnTo>
                    <a:pt x="9" y="4"/>
                  </a:lnTo>
                  <a:lnTo>
                    <a:pt x="14" y="2"/>
                  </a:lnTo>
                  <a:lnTo>
                    <a:pt x="23" y="1"/>
                  </a:lnTo>
                  <a:lnTo>
                    <a:pt x="32" y="0"/>
                  </a:lnTo>
                  <a:lnTo>
                    <a:pt x="43" y="0"/>
                  </a:lnTo>
                  <a:lnTo>
                    <a:pt x="54" y="0"/>
                  </a:lnTo>
                  <a:lnTo>
                    <a:pt x="64" y="1"/>
                  </a:lnTo>
                  <a:lnTo>
                    <a:pt x="71" y="2"/>
                  </a:lnTo>
                  <a:lnTo>
                    <a:pt x="77" y="4"/>
                  </a:lnTo>
                  <a:lnTo>
                    <a:pt x="81" y="6"/>
                  </a:lnTo>
                  <a:lnTo>
                    <a:pt x="83" y="9"/>
                  </a:lnTo>
                  <a:lnTo>
                    <a:pt x="85" y="12"/>
                  </a:lnTo>
                  <a:lnTo>
                    <a:pt x="85" y="16"/>
                  </a:lnTo>
                  <a:lnTo>
                    <a:pt x="85" y="7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0278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D11B09-A74B-6F58-D268-5740038B4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CFBD3E4-5566-AA1D-070E-6996CB2502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AD83DB-1EC4-27E5-BCE9-6261E177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D2CA01-B7ED-CE6D-225D-EEAA0154E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63F14C-619B-55D6-70E1-6E4C507AE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427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2404A1-CE3E-0BA7-CE69-1F364BF28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CFCC46-BFD3-4450-4B8D-D32852B42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F5BD84-768D-3127-B51D-1A8AC7F0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E8E5F8-203B-D6AB-6F94-471A4CFB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C2D332-0C1D-15B7-8A74-FF8EAC15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586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9795E6-30B0-36E2-BBC0-2EA6DE30B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30523C-4921-38B1-9176-2DC69F266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558BB4-26E3-522A-E524-58AD11E92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F3839C-4E1C-9DC6-DEAB-5D2037866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A68AF3-443D-4B5D-4AAA-E5CFBA0D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853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30C64E-4F96-4549-97BF-9E5141BC3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2AA468-84EE-5F6B-063C-656BC822F4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90AF95-7199-0D96-40B5-3FA803203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41EEA7-AEDC-1459-7BD4-852D1BD55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6A4791B-ED14-98BB-CE6A-87FA49E6A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9F745B-64BC-D751-F9F4-7D46C3CD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497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0D93F1-EF8A-E98B-98D7-A01F10AE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3D8AF-0307-1C75-B3D0-21AB8BE2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24E005-5A63-3052-4BD5-68DD47365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22C9242-F532-22EF-3416-728F418C7A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DEF4D91-5BB8-D680-D27A-B07A5107A2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7A7274C-88BC-8329-DBB7-2FA58708F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7D819AE-728C-1058-E5AA-C5A938FBE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03CDCD6-B9D4-7C51-C52E-922C5EA13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237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C64E11-753A-9385-D89E-10307B820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9FC464-21CB-519E-6896-29542B124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E37A99-3BF1-7E31-0040-948EAD442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27BB60C-2844-22D0-0F63-8D5A14618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162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F415B17-886C-5713-B161-7493710F4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04C0320-35BF-AF00-9803-880ADE329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D7E642E-0AD7-BA81-9B69-1D0AB68BC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53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6115B-D899-C500-05ED-C005DBD2F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B1241E-A868-7A6C-04C5-3635B757A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CB1D23-3607-901B-8ADF-8E43DCD9D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274BB0-0D6A-83E6-4A87-BC8F4B03B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8A8B2D-0EB8-04BA-FD90-BE233D7F8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2773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86EDFE-D810-F7D5-5391-1CE2B654A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276103-CABE-D322-122D-3E24762F6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0306436-148C-03FD-6C9B-BF0602CE0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1EF01A-E12E-9DA3-251F-833FAF21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91950E-E90B-AE14-0449-01810A300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6744B26-13CB-1A66-5BDA-611E168A3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5698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DE16C5-A7B4-ECF6-8F0F-77C46585F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AFD9BC4-2409-96DA-046D-783F3CCA33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FF4E957-0E88-4195-304D-022927E2A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EBF377-D35B-84D8-5176-AA6747BC2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032F046-DCAF-0B36-E7DD-C0F117391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4C3A1B-6D51-213F-44DE-F700460FB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4091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91CCDA-846B-EC31-9B72-7E9E92E38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0F66B8-6595-7BA9-37C5-D7459CAA7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0FA972-414F-0B4D-C51D-1570CEF4F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704CA4-28BF-0219-88D1-7D3CD5ABD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33359B-D96D-98F9-7588-3B174BEB2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6112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918EF9D-5BC8-06DF-B694-108FBE246C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140C46-B2C0-2AA9-0C7B-8943CBD4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C3B41E-6BC3-CDBA-F042-6CA986E2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D44A07-98C1-36F1-6B3C-05C16DCD8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D22E78-4A74-346A-771F-97B2DE11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1417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4B74CF-711C-BC7E-131B-7F5821FA1C9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43841" y="1846053"/>
            <a:ext cx="7913300" cy="1499514"/>
          </a:xfrm>
          <a:prstGeom prst="rect">
            <a:avLst/>
          </a:prstGeom>
          <a:ln>
            <a:noFill/>
          </a:ln>
        </p:spPr>
        <p:txBody>
          <a:bodyPr anchor="b">
            <a:normAutofit/>
          </a:bodyPr>
          <a:lstStyle>
            <a:lvl1pPr algn="l">
              <a:defRPr sz="36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en-US" altLang="ja-JP"/>
              <a:t>Title</a:t>
            </a:r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E484468-D66D-BEBA-88A7-53E5825EBADE}"/>
              </a:ext>
            </a:extLst>
          </p:cNvPr>
          <p:cNvSpPr/>
          <p:nvPr userDrawn="1"/>
        </p:nvSpPr>
        <p:spPr>
          <a:xfrm>
            <a:off x="8626" y="2010"/>
            <a:ext cx="2752928" cy="6857998"/>
          </a:xfrm>
          <a:prstGeom prst="rect">
            <a:avLst/>
          </a:prstGeom>
          <a:solidFill>
            <a:srgbClr val="002F70"/>
          </a:solidFill>
          <a:ln>
            <a:solidFill>
              <a:srgbClr val="002F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F30BB55-3247-6957-737C-F09D6F174E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31" y="252857"/>
            <a:ext cx="2354317" cy="275542"/>
          </a:xfrm>
          <a:prstGeom prst="rect">
            <a:avLst/>
          </a:prstGeom>
        </p:spPr>
      </p:pic>
      <p:sp>
        <p:nvSpPr>
          <p:cNvPr id="20" name="スライド番号プレースホルダー 5">
            <a:extLst>
              <a:ext uri="{FF2B5EF4-FFF2-40B4-BE49-F238E27FC236}">
                <a16:creationId xmlns:a16="http://schemas.microsoft.com/office/drawing/2014/main" id="{118A312A-03AC-8D7D-6308-3E859F9D1D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48378" y="6597862"/>
            <a:ext cx="467114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481228EE-8DD1-4F9D-9918-4E609188633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1" name="フッター プレースホルダー 4">
            <a:extLst>
              <a:ext uri="{FF2B5EF4-FFF2-40B4-BE49-F238E27FC236}">
                <a16:creationId xmlns:a16="http://schemas.microsoft.com/office/drawing/2014/main" id="{2C426AD0-F8E5-12D1-7519-C9F4622F62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07902" y="6597862"/>
            <a:ext cx="2540476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en-US" altLang="ja-JP"/>
              <a:t>©2025 ALPS ALPINE CO., LTD.</a:t>
            </a:r>
            <a:endParaRPr lang="ja-JP" altLang="en-US"/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0EB8798C-EFD7-2365-A4C5-582FEA4CAA6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843841" y="3713100"/>
            <a:ext cx="7913300" cy="2057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Department / Name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/>
              <a:t>ＹＹ</a:t>
            </a:r>
            <a:r>
              <a:rPr kumimoji="1" lang="en-US" altLang="ja-JP"/>
              <a:t>/</a:t>
            </a:r>
            <a:r>
              <a:rPr kumimoji="1" lang="ja-JP" altLang="en-US"/>
              <a:t>ＭＭ</a:t>
            </a:r>
            <a:r>
              <a:rPr kumimoji="1" lang="en-US" altLang="ja-JP"/>
              <a:t>/</a:t>
            </a:r>
            <a:r>
              <a:rPr kumimoji="1" lang="ja-JP" altLang="en-US"/>
              <a:t>ＤＤ</a:t>
            </a:r>
            <a:endParaRPr kumimoji="1" lang="en-US" altLang="ja-JP"/>
          </a:p>
          <a:p>
            <a:pPr lvl="0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D4E4D3D-D882-56E0-4513-57F5B979071C}"/>
              </a:ext>
            </a:extLst>
          </p:cNvPr>
          <p:cNvSpPr/>
          <p:nvPr userDrawn="1"/>
        </p:nvSpPr>
        <p:spPr>
          <a:xfrm>
            <a:off x="6536562" y="60560"/>
            <a:ext cx="3854403" cy="432000"/>
          </a:xfrm>
          <a:prstGeom prst="roundRect">
            <a:avLst>
              <a:gd name="adj" fmla="val 1017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E3CE6E-E962-88EA-3695-164FBB27AFBA}"/>
              </a:ext>
            </a:extLst>
          </p:cNvPr>
          <p:cNvSpPr txBox="1"/>
          <p:nvPr userDrawn="1"/>
        </p:nvSpPr>
        <p:spPr>
          <a:xfrm>
            <a:off x="6654191" y="97024"/>
            <a:ext cx="3654478" cy="359073"/>
          </a:xfrm>
          <a:prstGeom prst="rect">
            <a:avLst/>
          </a:prstGeom>
          <a:noFill/>
        </p:spPr>
        <p:txBody>
          <a:bodyPr wrap="square" lIns="36000" tIns="0" rIns="0" bIns="0" rtlCol="0">
            <a:spAutoFit/>
          </a:bodyPr>
          <a:lstStyle/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This information :	shall be kept confidential until: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According to NDA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is controlled as confidential by: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Masayuki</a:t>
            </a:r>
            <a:r>
              <a:rPr kumimoji="1" lang="ja-JP" altLang="en-US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 spc="0" baseline="0">
                <a:ln>
                  <a:noFill/>
                </a:ln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Yamato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can be stored in:</a:t>
            </a:r>
            <a:r>
              <a:rPr kumimoji="1" lang="ja-JP" altLang="en-US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According to NDA</a:t>
            </a: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tabLst>
                <a:tab pos="809625" algn="l"/>
              </a:tabLst>
            </a:pPr>
            <a:r>
              <a:rPr kumimoji="1" lang="en-US" altLang="ja-JP" sz="700" i="0">
                <a:solidFill>
                  <a:srgbClr val="FF0000"/>
                </a:solidFill>
                <a:effectLst/>
                <a:latin typeface="+mj-ea"/>
                <a:ea typeface="+mj-ea"/>
                <a:cs typeface="+mn-cs"/>
              </a:rPr>
              <a:t>	can be transferred with:  According to NDA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DDC5909-8C35-F3F8-B3DC-3237F09868A3}"/>
              </a:ext>
            </a:extLst>
          </p:cNvPr>
          <p:cNvGrpSpPr/>
          <p:nvPr userDrawn="1"/>
        </p:nvGrpSpPr>
        <p:grpSpPr>
          <a:xfrm>
            <a:off x="10578140" y="80876"/>
            <a:ext cx="884830" cy="195684"/>
            <a:chOff x="8228807" y="524316"/>
            <a:chExt cx="825500" cy="182563"/>
          </a:xfrm>
        </p:grpSpPr>
        <p:sp>
          <p:nvSpPr>
            <p:cNvPr id="24" name="Rectangle 17">
              <a:extLst>
                <a:ext uri="{FF2B5EF4-FFF2-40B4-BE49-F238E27FC236}">
                  <a16:creationId xmlns:a16="http://schemas.microsoft.com/office/drawing/2014/main" id="{65BFDE2B-2870-BA8E-37E1-DA2F7217CFC8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8228807" y="524316"/>
              <a:ext cx="825500" cy="182563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70E0538C-3102-E4B1-5F44-B39336BB50F7}"/>
                </a:ext>
              </a:extLst>
            </p:cNvPr>
            <p:cNvSpPr>
              <a:spLocks/>
            </p:cNvSpPr>
            <p:nvPr/>
          </p:nvSpPr>
          <p:spPr bwMode="black">
            <a:xfrm>
              <a:off x="8278020" y="570354"/>
              <a:ext cx="69850" cy="98425"/>
            </a:xfrm>
            <a:custGeom>
              <a:avLst/>
              <a:gdLst>
                <a:gd name="T0" fmla="*/ 483 w 484"/>
                <a:gd name="T1" fmla="*/ 599 h 681"/>
                <a:gd name="T2" fmla="*/ 474 w 484"/>
                <a:gd name="T3" fmla="*/ 616 h 681"/>
                <a:gd name="T4" fmla="*/ 441 w 484"/>
                <a:gd name="T5" fmla="*/ 642 h 681"/>
                <a:gd name="T6" fmla="*/ 395 w 484"/>
                <a:gd name="T7" fmla="*/ 661 h 681"/>
                <a:gd name="T8" fmla="*/ 336 w 484"/>
                <a:gd name="T9" fmla="*/ 677 h 681"/>
                <a:gd name="T10" fmla="*/ 267 w 484"/>
                <a:gd name="T11" fmla="*/ 680 h 681"/>
                <a:gd name="T12" fmla="*/ 206 w 484"/>
                <a:gd name="T13" fmla="*/ 672 h 681"/>
                <a:gd name="T14" fmla="*/ 153 w 484"/>
                <a:gd name="T15" fmla="*/ 653 h 681"/>
                <a:gd name="T16" fmla="*/ 106 w 484"/>
                <a:gd name="T17" fmla="*/ 624 h 681"/>
                <a:gd name="T18" fmla="*/ 67 w 484"/>
                <a:gd name="T19" fmla="*/ 584 h 681"/>
                <a:gd name="T20" fmla="*/ 37 w 484"/>
                <a:gd name="T21" fmla="*/ 535 h 681"/>
                <a:gd name="T22" fmla="*/ 15 w 484"/>
                <a:gd name="T23" fmla="*/ 476 h 681"/>
                <a:gd name="T24" fmla="*/ 2 w 484"/>
                <a:gd name="T25" fmla="*/ 407 h 681"/>
                <a:gd name="T26" fmla="*/ 0 w 484"/>
                <a:gd name="T27" fmla="*/ 328 h 681"/>
                <a:gd name="T28" fmla="*/ 9 w 484"/>
                <a:gd name="T29" fmla="*/ 252 h 681"/>
                <a:gd name="T30" fmla="*/ 27 w 484"/>
                <a:gd name="T31" fmla="*/ 185 h 681"/>
                <a:gd name="T32" fmla="*/ 55 w 484"/>
                <a:gd name="T33" fmla="*/ 128 h 681"/>
                <a:gd name="T34" fmla="*/ 91 w 484"/>
                <a:gd name="T35" fmla="*/ 81 h 681"/>
                <a:gd name="T36" fmla="*/ 135 w 484"/>
                <a:gd name="T37" fmla="*/ 44 h 681"/>
                <a:gd name="T38" fmla="*/ 188 w 484"/>
                <a:gd name="T39" fmla="*/ 18 h 681"/>
                <a:gd name="T40" fmla="*/ 246 w 484"/>
                <a:gd name="T41" fmla="*/ 3 h 681"/>
                <a:gd name="T42" fmla="*/ 308 w 484"/>
                <a:gd name="T43" fmla="*/ 0 h 681"/>
                <a:gd name="T44" fmla="*/ 362 w 484"/>
                <a:gd name="T45" fmla="*/ 8 h 681"/>
                <a:gd name="T46" fmla="*/ 411 w 484"/>
                <a:gd name="T47" fmla="*/ 22 h 681"/>
                <a:gd name="T48" fmla="*/ 456 w 484"/>
                <a:gd name="T49" fmla="*/ 47 h 681"/>
                <a:gd name="T50" fmla="*/ 477 w 484"/>
                <a:gd name="T51" fmla="*/ 69 h 681"/>
                <a:gd name="T52" fmla="*/ 482 w 484"/>
                <a:gd name="T53" fmla="*/ 93 h 681"/>
                <a:gd name="T54" fmla="*/ 479 w 484"/>
                <a:gd name="T55" fmla="*/ 126 h 681"/>
                <a:gd name="T56" fmla="*/ 469 w 484"/>
                <a:gd name="T57" fmla="*/ 140 h 681"/>
                <a:gd name="T58" fmla="*/ 451 w 484"/>
                <a:gd name="T59" fmla="*/ 135 h 681"/>
                <a:gd name="T60" fmla="*/ 421 w 484"/>
                <a:gd name="T61" fmla="*/ 114 h 681"/>
                <a:gd name="T62" fmla="*/ 376 w 484"/>
                <a:gd name="T63" fmla="*/ 91 h 681"/>
                <a:gd name="T64" fmla="*/ 311 w 484"/>
                <a:gd name="T65" fmla="*/ 77 h 681"/>
                <a:gd name="T66" fmla="*/ 260 w 484"/>
                <a:gd name="T67" fmla="*/ 79 h 681"/>
                <a:gd name="T68" fmla="*/ 219 w 484"/>
                <a:gd name="T69" fmla="*/ 90 h 681"/>
                <a:gd name="T70" fmla="*/ 184 w 484"/>
                <a:gd name="T71" fmla="*/ 109 h 681"/>
                <a:gd name="T72" fmla="*/ 155 w 484"/>
                <a:gd name="T73" fmla="*/ 138 h 681"/>
                <a:gd name="T74" fmla="*/ 130 w 484"/>
                <a:gd name="T75" fmla="*/ 174 h 681"/>
                <a:gd name="T76" fmla="*/ 111 w 484"/>
                <a:gd name="T77" fmla="*/ 218 h 681"/>
                <a:gd name="T78" fmla="*/ 99 w 484"/>
                <a:gd name="T79" fmla="*/ 269 h 681"/>
                <a:gd name="T80" fmla="*/ 95 w 484"/>
                <a:gd name="T81" fmla="*/ 374 h 681"/>
                <a:gd name="T82" fmla="*/ 111 w 484"/>
                <a:gd name="T83" fmla="*/ 467 h 681"/>
                <a:gd name="T84" fmla="*/ 129 w 484"/>
                <a:gd name="T85" fmla="*/ 510 h 681"/>
                <a:gd name="T86" fmla="*/ 154 w 484"/>
                <a:gd name="T87" fmla="*/ 544 h 681"/>
                <a:gd name="T88" fmla="*/ 183 w 484"/>
                <a:gd name="T89" fmla="*/ 571 h 681"/>
                <a:gd name="T90" fmla="*/ 219 w 484"/>
                <a:gd name="T91" fmla="*/ 590 h 681"/>
                <a:gd name="T92" fmla="*/ 260 w 484"/>
                <a:gd name="T93" fmla="*/ 601 h 681"/>
                <a:gd name="T94" fmla="*/ 313 w 484"/>
                <a:gd name="T95" fmla="*/ 602 h 681"/>
                <a:gd name="T96" fmla="*/ 378 w 484"/>
                <a:gd name="T97" fmla="*/ 588 h 681"/>
                <a:gd name="T98" fmla="*/ 424 w 484"/>
                <a:gd name="T99" fmla="*/ 565 h 681"/>
                <a:gd name="T100" fmla="*/ 455 w 484"/>
                <a:gd name="T101" fmla="*/ 545 h 681"/>
                <a:gd name="T102" fmla="*/ 473 w 484"/>
                <a:gd name="T103" fmla="*/ 540 h 681"/>
                <a:gd name="T104" fmla="*/ 482 w 484"/>
                <a:gd name="T105" fmla="*/ 553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84" h="681">
                  <a:moveTo>
                    <a:pt x="484" y="578"/>
                  </a:moveTo>
                  <a:lnTo>
                    <a:pt x="484" y="586"/>
                  </a:lnTo>
                  <a:lnTo>
                    <a:pt x="483" y="593"/>
                  </a:lnTo>
                  <a:lnTo>
                    <a:pt x="483" y="599"/>
                  </a:lnTo>
                  <a:lnTo>
                    <a:pt x="481" y="604"/>
                  </a:lnTo>
                  <a:lnTo>
                    <a:pt x="480" y="608"/>
                  </a:lnTo>
                  <a:lnTo>
                    <a:pt x="478" y="612"/>
                  </a:lnTo>
                  <a:lnTo>
                    <a:pt x="474" y="616"/>
                  </a:lnTo>
                  <a:lnTo>
                    <a:pt x="470" y="620"/>
                  </a:lnTo>
                  <a:lnTo>
                    <a:pt x="462" y="628"/>
                  </a:lnTo>
                  <a:lnTo>
                    <a:pt x="449" y="636"/>
                  </a:lnTo>
                  <a:lnTo>
                    <a:pt x="441" y="642"/>
                  </a:lnTo>
                  <a:lnTo>
                    <a:pt x="430" y="647"/>
                  </a:lnTo>
                  <a:lnTo>
                    <a:pt x="420" y="652"/>
                  </a:lnTo>
                  <a:lnTo>
                    <a:pt x="408" y="656"/>
                  </a:lnTo>
                  <a:lnTo>
                    <a:pt x="395" y="661"/>
                  </a:lnTo>
                  <a:lnTo>
                    <a:pt x="382" y="665"/>
                  </a:lnTo>
                  <a:lnTo>
                    <a:pt x="368" y="670"/>
                  </a:lnTo>
                  <a:lnTo>
                    <a:pt x="352" y="674"/>
                  </a:lnTo>
                  <a:lnTo>
                    <a:pt x="336" y="677"/>
                  </a:lnTo>
                  <a:lnTo>
                    <a:pt x="319" y="679"/>
                  </a:lnTo>
                  <a:lnTo>
                    <a:pt x="301" y="680"/>
                  </a:lnTo>
                  <a:lnTo>
                    <a:pt x="282" y="681"/>
                  </a:lnTo>
                  <a:lnTo>
                    <a:pt x="267" y="680"/>
                  </a:lnTo>
                  <a:lnTo>
                    <a:pt x="251" y="679"/>
                  </a:lnTo>
                  <a:lnTo>
                    <a:pt x="236" y="678"/>
                  </a:lnTo>
                  <a:lnTo>
                    <a:pt x="220" y="675"/>
                  </a:lnTo>
                  <a:lnTo>
                    <a:pt x="206" y="672"/>
                  </a:lnTo>
                  <a:lnTo>
                    <a:pt x="193" y="669"/>
                  </a:lnTo>
                  <a:lnTo>
                    <a:pt x="178" y="664"/>
                  </a:lnTo>
                  <a:lnTo>
                    <a:pt x="166" y="659"/>
                  </a:lnTo>
                  <a:lnTo>
                    <a:pt x="153" y="653"/>
                  </a:lnTo>
                  <a:lnTo>
                    <a:pt x="140" y="647"/>
                  </a:lnTo>
                  <a:lnTo>
                    <a:pt x="129" y="640"/>
                  </a:lnTo>
                  <a:lnTo>
                    <a:pt x="117" y="633"/>
                  </a:lnTo>
                  <a:lnTo>
                    <a:pt x="106" y="624"/>
                  </a:lnTo>
                  <a:lnTo>
                    <a:pt x="96" y="615"/>
                  </a:lnTo>
                  <a:lnTo>
                    <a:pt x="86" y="606"/>
                  </a:lnTo>
                  <a:lnTo>
                    <a:pt x="76" y="596"/>
                  </a:lnTo>
                  <a:lnTo>
                    <a:pt x="67" y="584"/>
                  </a:lnTo>
                  <a:lnTo>
                    <a:pt x="59" y="573"/>
                  </a:lnTo>
                  <a:lnTo>
                    <a:pt x="51" y="561"/>
                  </a:lnTo>
                  <a:lnTo>
                    <a:pt x="44" y="549"/>
                  </a:lnTo>
                  <a:lnTo>
                    <a:pt x="37" y="535"/>
                  </a:lnTo>
                  <a:lnTo>
                    <a:pt x="30" y="521"/>
                  </a:lnTo>
                  <a:lnTo>
                    <a:pt x="25" y="506"/>
                  </a:lnTo>
                  <a:lnTo>
                    <a:pt x="20" y="491"/>
                  </a:lnTo>
                  <a:lnTo>
                    <a:pt x="15" y="476"/>
                  </a:lnTo>
                  <a:lnTo>
                    <a:pt x="11" y="459"/>
                  </a:lnTo>
                  <a:lnTo>
                    <a:pt x="8" y="442"/>
                  </a:lnTo>
                  <a:lnTo>
                    <a:pt x="4" y="424"/>
                  </a:lnTo>
                  <a:lnTo>
                    <a:pt x="2" y="407"/>
                  </a:lnTo>
                  <a:lnTo>
                    <a:pt x="1" y="387"/>
                  </a:lnTo>
                  <a:lnTo>
                    <a:pt x="0" y="369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1" y="308"/>
                  </a:lnTo>
                  <a:lnTo>
                    <a:pt x="3" y="289"/>
                  </a:lnTo>
                  <a:lnTo>
                    <a:pt x="5" y="270"/>
                  </a:lnTo>
                  <a:lnTo>
                    <a:pt x="9" y="252"/>
                  </a:lnTo>
                  <a:lnTo>
                    <a:pt x="12" y="235"/>
                  </a:lnTo>
                  <a:lnTo>
                    <a:pt x="17" y="218"/>
                  </a:lnTo>
                  <a:lnTo>
                    <a:pt x="21" y="202"/>
                  </a:lnTo>
                  <a:lnTo>
                    <a:pt x="27" y="185"/>
                  </a:lnTo>
                  <a:lnTo>
                    <a:pt x="33" y="170"/>
                  </a:lnTo>
                  <a:lnTo>
                    <a:pt x="39" y="156"/>
                  </a:lnTo>
                  <a:lnTo>
                    <a:pt x="47" y="141"/>
                  </a:lnTo>
                  <a:lnTo>
                    <a:pt x="55" y="128"/>
                  </a:lnTo>
                  <a:lnTo>
                    <a:pt x="63" y="116"/>
                  </a:lnTo>
                  <a:lnTo>
                    <a:pt x="72" y="103"/>
                  </a:lnTo>
                  <a:lnTo>
                    <a:pt x="82" y="92"/>
                  </a:lnTo>
                  <a:lnTo>
                    <a:pt x="91" y="81"/>
                  </a:lnTo>
                  <a:lnTo>
                    <a:pt x="101" y="70"/>
                  </a:lnTo>
                  <a:lnTo>
                    <a:pt x="112" y="61"/>
                  </a:lnTo>
                  <a:lnTo>
                    <a:pt x="124" y="52"/>
                  </a:lnTo>
                  <a:lnTo>
                    <a:pt x="135" y="44"/>
                  </a:lnTo>
                  <a:lnTo>
                    <a:pt x="147" y="37"/>
                  </a:lnTo>
                  <a:lnTo>
                    <a:pt x="161" y="29"/>
                  </a:lnTo>
                  <a:lnTo>
                    <a:pt x="174" y="23"/>
                  </a:lnTo>
                  <a:lnTo>
                    <a:pt x="188" y="18"/>
                  </a:lnTo>
                  <a:lnTo>
                    <a:pt x="202" y="13"/>
                  </a:lnTo>
                  <a:lnTo>
                    <a:pt x="216" y="9"/>
                  </a:lnTo>
                  <a:lnTo>
                    <a:pt x="231" y="6"/>
                  </a:lnTo>
                  <a:lnTo>
                    <a:pt x="246" y="3"/>
                  </a:lnTo>
                  <a:lnTo>
                    <a:pt x="262" y="1"/>
                  </a:lnTo>
                  <a:lnTo>
                    <a:pt x="277" y="0"/>
                  </a:lnTo>
                  <a:lnTo>
                    <a:pt x="293" y="0"/>
                  </a:lnTo>
                  <a:lnTo>
                    <a:pt x="308" y="0"/>
                  </a:lnTo>
                  <a:lnTo>
                    <a:pt x="321" y="1"/>
                  </a:lnTo>
                  <a:lnTo>
                    <a:pt x="336" y="3"/>
                  </a:lnTo>
                  <a:lnTo>
                    <a:pt x="349" y="5"/>
                  </a:lnTo>
                  <a:lnTo>
                    <a:pt x="362" y="8"/>
                  </a:lnTo>
                  <a:lnTo>
                    <a:pt x="376" y="11"/>
                  </a:lnTo>
                  <a:lnTo>
                    <a:pt x="388" y="14"/>
                  </a:lnTo>
                  <a:lnTo>
                    <a:pt x="399" y="18"/>
                  </a:lnTo>
                  <a:lnTo>
                    <a:pt x="411" y="22"/>
                  </a:lnTo>
                  <a:lnTo>
                    <a:pt x="422" y="27"/>
                  </a:lnTo>
                  <a:lnTo>
                    <a:pt x="431" y="32"/>
                  </a:lnTo>
                  <a:lnTo>
                    <a:pt x="442" y="38"/>
                  </a:lnTo>
                  <a:lnTo>
                    <a:pt x="456" y="47"/>
                  </a:lnTo>
                  <a:lnTo>
                    <a:pt x="466" y="55"/>
                  </a:lnTo>
                  <a:lnTo>
                    <a:pt x="471" y="61"/>
                  </a:lnTo>
                  <a:lnTo>
                    <a:pt x="476" y="65"/>
                  </a:lnTo>
                  <a:lnTo>
                    <a:pt x="477" y="69"/>
                  </a:lnTo>
                  <a:lnTo>
                    <a:pt x="479" y="73"/>
                  </a:lnTo>
                  <a:lnTo>
                    <a:pt x="480" y="79"/>
                  </a:lnTo>
                  <a:lnTo>
                    <a:pt x="481" y="85"/>
                  </a:lnTo>
                  <a:lnTo>
                    <a:pt x="482" y="93"/>
                  </a:lnTo>
                  <a:lnTo>
                    <a:pt x="482" y="101"/>
                  </a:lnTo>
                  <a:lnTo>
                    <a:pt x="481" y="110"/>
                  </a:lnTo>
                  <a:lnTo>
                    <a:pt x="481" y="119"/>
                  </a:lnTo>
                  <a:lnTo>
                    <a:pt x="479" y="126"/>
                  </a:lnTo>
                  <a:lnTo>
                    <a:pt x="478" y="131"/>
                  </a:lnTo>
                  <a:lnTo>
                    <a:pt x="474" y="135"/>
                  </a:lnTo>
                  <a:lnTo>
                    <a:pt x="472" y="138"/>
                  </a:lnTo>
                  <a:lnTo>
                    <a:pt x="469" y="140"/>
                  </a:lnTo>
                  <a:lnTo>
                    <a:pt x="465" y="140"/>
                  </a:lnTo>
                  <a:lnTo>
                    <a:pt x="461" y="140"/>
                  </a:lnTo>
                  <a:lnTo>
                    <a:pt x="457" y="138"/>
                  </a:lnTo>
                  <a:lnTo>
                    <a:pt x="451" y="135"/>
                  </a:lnTo>
                  <a:lnTo>
                    <a:pt x="445" y="130"/>
                  </a:lnTo>
                  <a:lnTo>
                    <a:pt x="438" y="125"/>
                  </a:lnTo>
                  <a:lnTo>
                    <a:pt x="430" y="120"/>
                  </a:lnTo>
                  <a:lnTo>
                    <a:pt x="421" y="114"/>
                  </a:lnTo>
                  <a:lnTo>
                    <a:pt x="412" y="108"/>
                  </a:lnTo>
                  <a:lnTo>
                    <a:pt x="400" y="102"/>
                  </a:lnTo>
                  <a:lnTo>
                    <a:pt x="389" y="97"/>
                  </a:lnTo>
                  <a:lnTo>
                    <a:pt x="376" y="91"/>
                  </a:lnTo>
                  <a:lnTo>
                    <a:pt x="362" y="86"/>
                  </a:lnTo>
                  <a:lnTo>
                    <a:pt x="347" y="82"/>
                  </a:lnTo>
                  <a:lnTo>
                    <a:pt x="329" y="79"/>
                  </a:lnTo>
                  <a:lnTo>
                    <a:pt x="311" y="77"/>
                  </a:lnTo>
                  <a:lnTo>
                    <a:pt x="291" y="77"/>
                  </a:lnTo>
                  <a:lnTo>
                    <a:pt x="281" y="77"/>
                  </a:lnTo>
                  <a:lnTo>
                    <a:pt x="270" y="78"/>
                  </a:lnTo>
                  <a:lnTo>
                    <a:pt x="260" y="79"/>
                  </a:lnTo>
                  <a:lnTo>
                    <a:pt x="249" y="81"/>
                  </a:lnTo>
                  <a:lnTo>
                    <a:pt x="239" y="83"/>
                  </a:lnTo>
                  <a:lnTo>
                    <a:pt x="230" y="86"/>
                  </a:lnTo>
                  <a:lnTo>
                    <a:pt x="219" y="90"/>
                  </a:lnTo>
                  <a:lnTo>
                    <a:pt x="210" y="94"/>
                  </a:lnTo>
                  <a:lnTo>
                    <a:pt x="202" y="99"/>
                  </a:lnTo>
                  <a:lnTo>
                    <a:pt x="193" y="104"/>
                  </a:lnTo>
                  <a:lnTo>
                    <a:pt x="184" y="109"/>
                  </a:lnTo>
                  <a:lnTo>
                    <a:pt x="176" y="116"/>
                  </a:lnTo>
                  <a:lnTo>
                    <a:pt x="169" y="123"/>
                  </a:lnTo>
                  <a:lnTo>
                    <a:pt x="162" y="130"/>
                  </a:lnTo>
                  <a:lnTo>
                    <a:pt x="155" y="138"/>
                  </a:lnTo>
                  <a:lnTo>
                    <a:pt x="148" y="146"/>
                  </a:lnTo>
                  <a:lnTo>
                    <a:pt x="142" y="155"/>
                  </a:lnTo>
                  <a:lnTo>
                    <a:pt x="136" y="165"/>
                  </a:lnTo>
                  <a:lnTo>
                    <a:pt x="130" y="174"/>
                  </a:lnTo>
                  <a:lnTo>
                    <a:pt x="125" y="184"/>
                  </a:lnTo>
                  <a:lnTo>
                    <a:pt x="121" y="196"/>
                  </a:lnTo>
                  <a:lnTo>
                    <a:pt x="116" y="206"/>
                  </a:lnTo>
                  <a:lnTo>
                    <a:pt x="111" y="218"/>
                  </a:lnTo>
                  <a:lnTo>
                    <a:pt x="108" y="230"/>
                  </a:lnTo>
                  <a:lnTo>
                    <a:pt x="104" y="243"/>
                  </a:lnTo>
                  <a:lnTo>
                    <a:pt x="101" y="256"/>
                  </a:lnTo>
                  <a:lnTo>
                    <a:pt x="99" y="269"/>
                  </a:lnTo>
                  <a:lnTo>
                    <a:pt x="97" y="284"/>
                  </a:lnTo>
                  <a:lnTo>
                    <a:pt x="95" y="313"/>
                  </a:lnTo>
                  <a:lnTo>
                    <a:pt x="94" y="343"/>
                  </a:lnTo>
                  <a:lnTo>
                    <a:pt x="95" y="374"/>
                  </a:lnTo>
                  <a:lnTo>
                    <a:pt x="97" y="403"/>
                  </a:lnTo>
                  <a:lnTo>
                    <a:pt x="101" y="431"/>
                  </a:lnTo>
                  <a:lnTo>
                    <a:pt x="107" y="455"/>
                  </a:lnTo>
                  <a:lnTo>
                    <a:pt x="111" y="467"/>
                  </a:lnTo>
                  <a:lnTo>
                    <a:pt x="115" y="479"/>
                  </a:lnTo>
                  <a:lnTo>
                    <a:pt x="120" y="490"/>
                  </a:lnTo>
                  <a:lnTo>
                    <a:pt x="124" y="500"/>
                  </a:lnTo>
                  <a:lnTo>
                    <a:pt x="129" y="510"/>
                  </a:lnTo>
                  <a:lnTo>
                    <a:pt x="135" y="520"/>
                  </a:lnTo>
                  <a:lnTo>
                    <a:pt x="140" y="528"/>
                  </a:lnTo>
                  <a:lnTo>
                    <a:pt x="146" y="537"/>
                  </a:lnTo>
                  <a:lnTo>
                    <a:pt x="154" y="544"/>
                  </a:lnTo>
                  <a:lnTo>
                    <a:pt x="160" y="552"/>
                  </a:lnTo>
                  <a:lnTo>
                    <a:pt x="168" y="559"/>
                  </a:lnTo>
                  <a:lnTo>
                    <a:pt x="175" y="565"/>
                  </a:lnTo>
                  <a:lnTo>
                    <a:pt x="183" y="571"/>
                  </a:lnTo>
                  <a:lnTo>
                    <a:pt x="192" y="576"/>
                  </a:lnTo>
                  <a:lnTo>
                    <a:pt x="201" y="581"/>
                  </a:lnTo>
                  <a:lnTo>
                    <a:pt x="209" y="586"/>
                  </a:lnTo>
                  <a:lnTo>
                    <a:pt x="219" y="590"/>
                  </a:lnTo>
                  <a:lnTo>
                    <a:pt x="229" y="594"/>
                  </a:lnTo>
                  <a:lnTo>
                    <a:pt x="239" y="597"/>
                  </a:lnTo>
                  <a:lnTo>
                    <a:pt x="249" y="599"/>
                  </a:lnTo>
                  <a:lnTo>
                    <a:pt x="260" y="601"/>
                  </a:lnTo>
                  <a:lnTo>
                    <a:pt x="271" y="602"/>
                  </a:lnTo>
                  <a:lnTo>
                    <a:pt x="282" y="603"/>
                  </a:lnTo>
                  <a:lnTo>
                    <a:pt x="294" y="603"/>
                  </a:lnTo>
                  <a:lnTo>
                    <a:pt x="313" y="602"/>
                  </a:lnTo>
                  <a:lnTo>
                    <a:pt x="332" y="600"/>
                  </a:lnTo>
                  <a:lnTo>
                    <a:pt x="348" y="597"/>
                  </a:lnTo>
                  <a:lnTo>
                    <a:pt x="363" y="593"/>
                  </a:lnTo>
                  <a:lnTo>
                    <a:pt x="378" y="588"/>
                  </a:lnTo>
                  <a:lnTo>
                    <a:pt x="391" y="582"/>
                  </a:lnTo>
                  <a:lnTo>
                    <a:pt x="404" y="577"/>
                  </a:lnTo>
                  <a:lnTo>
                    <a:pt x="414" y="571"/>
                  </a:lnTo>
                  <a:lnTo>
                    <a:pt x="424" y="565"/>
                  </a:lnTo>
                  <a:lnTo>
                    <a:pt x="433" y="560"/>
                  </a:lnTo>
                  <a:lnTo>
                    <a:pt x="442" y="555"/>
                  </a:lnTo>
                  <a:lnTo>
                    <a:pt x="449" y="550"/>
                  </a:lnTo>
                  <a:lnTo>
                    <a:pt x="455" y="545"/>
                  </a:lnTo>
                  <a:lnTo>
                    <a:pt x="461" y="542"/>
                  </a:lnTo>
                  <a:lnTo>
                    <a:pt x="465" y="540"/>
                  </a:lnTo>
                  <a:lnTo>
                    <a:pt x="470" y="539"/>
                  </a:lnTo>
                  <a:lnTo>
                    <a:pt x="473" y="540"/>
                  </a:lnTo>
                  <a:lnTo>
                    <a:pt x="477" y="541"/>
                  </a:lnTo>
                  <a:lnTo>
                    <a:pt x="479" y="543"/>
                  </a:lnTo>
                  <a:lnTo>
                    <a:pt x="481" y="547"/>
                  </a:lnTo>
                  <a:lnTo>
                    <a:pt x="482" y="553"/>
                  </a:lnTo>
                  <a:lnTo>
                    <a:pt x="483" y="559"/>
                  </a:lnTo>
                  <a:lnTo>
                    <a:pt x="484" y="568"/>
                  </a:lnTo>
                  <a:lnTo>
                    <a:pt x="484" y="5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1DBC0C0F-E626-D17C-81D6-F5D41D2228B6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357395" y="595754"/>
              <a:ext cx="66675" cy="73025"/>
            </a:xfrm>
            <a:custGeom>
              <a:avLst/>
              <a:gdLst>
                <a:gd name="T0" fmla="*/ 459 w 462"/>
                <a:gd name="T1" fmla="*/ 303 h 508"/>
                <a:gd name="T2" fmla="*/ 450 w 462"/>
                <a:gd name="T3" fmla="*/ 341 h 508"/>
                <a:gd name="T4" fmla="*/ 439 w 462"/>
                <a:gd name="T5" fmla="*/ 376 h 508"/>
                <a:gd name="T6" fmla="*/ 423 w 462"/>
                <a:gd name="T7" fmla="*/ 407 h 508"/>
                <a:gd name="T8" fmla="*/ 403 w 462"/>
                <a:gd name="T9" fmla="*/ 435 h 508"/>
                <a:gd name="T10" fmla="*/ 378 w 462"/>
                <a:gd name="T11" fmla="*/ 459 h 508"/>
                <a:gd name="T12" fmla="*/ 350 w 462"/>
                <a:gd name="T13" fmla="*/ 478 h 508"/>
                <a:gd name="T14" fmla="*/ 318 w 462"/>
                <a:gd name="T15" fmla="*/ 493 h 508"/>
                <a:gd name="T16" fmla="*/ 281 w 462"/>
                <a:gd name="T17" fmla="*/ 503 h 508"/>
                <a:gd name="T18" fmla="*/ 239 w 462"/>
                <a:gd name="T19" fmla="*/ 507 h 508"/>
                <a:gd name="T20" fmla="*/ 198 w 462"/>
                <a:gd name="T21" fmla="*/ 507 h 508"/>
                <a:gd name="T22" fmla="*/ 160 w 462"/>
                <a:gd name="T23" fmla="*/ 501 h 508"/>
                <a:gd name="T24" fmla="*/ 126 w 462"/>
                <a:gd name="T25" fmla="*/ 490 h 508"/>
                <a:gd name="T26" fmla="*/ 97 w 462"/>
                <a:gd name="T27" fmla="*/ 476 h 508"/>
                <a:gd name="T28" fmla="*/ 71 w 462"/>
                <a:gd name="T29" fmla="*/ 457 h 508"/>
                <a:gd name="T30" fmla="*/ 48 w 462"/>
                <a:gd name="T31" fmla="*/ 433 h 508"/>
                <a:gd name="T32" fmla="*/ 31 w 462"/>
                <a:gd name="T33" fmla="*/ 405 h 508"/>
                <a:gd name="T34" fmla="*/ 17 w 462"/>
                <a:gd name="T35" fmla="*/ 375 h 508"/>
                <a:gd name="T36" fmla="*/ 7 w 462"/>
                <a:gd name="T37" fmla="*/ 339 h 508"/>
                <a:gd name="T38" fmla="*/ 0 w 462"/>
                <a:gd name="T39" fmla="*/ 286 h 508"/>
                <a:gd name="T40" fmla="*/ 3 w 462"/>
                <a:gd name="T41" fmla="*/ 204 h 508"/>
                <a:gd name="T42" fmla="*/ 18 w 462"/>
                <a:gd name="T43" fmla="*/ 143 h 508"/>
                <a:gd name="T44" fmla="*/ 33 w 462"/>
                <a:gd name="T45" fmla="*/ 110 h 508"/>
                <a:gd name="T46" fmla="*/ 51 w 462"/>
                <a:gd name="T47" fmla="*/ 81 h 508"/>
                <a:gd name="T48" fmla="*/ 74 w 462"/>
                <a:gd name="T49" fmla="*/ 56 h 508"/>
                <a:gd name="T50" fmla="*/ 101 w 462"/>
                <a:gd name="T51" fmla="*/ 35 h 508"/>
                <a:gd name="T52" fmla="*/ 131 w 462"/>
                <a:gd name="T53" fmla="*/ 18 h 508"/>
                <a:gd name="T54" fmla="*/ 167 w 462"/>
                <a:gd name="T55" fmla="*/ 7 h 508"/>
                <a:gd name="T56" fmla="*/ 207 w 462"/>
                <a:gd name="T57" fmla="*/ 1 h 508"/>
                <a:gd name="T58" fmla="*/ 250 w 462"/>
                <a:gd name="T59" fmla="*/ 0 h 508"/>
                <a:gd name="T60" fmla="*/ 289 w 462"/>
                <a:gd name="T61" fmla="*/ 4 h 508"/>
                <a:gd name="T62" fmla="*/ 324 w 462"/>
                <a:gd name="T63" fmla="*/ 13 h 508"/>
                <a:gd name="T64" fmla="*/ 355 w 462"/>
                <a:gd name="T65" fmla="*/ 27 h 508"/>
                <a:gd name="T66" fmla="*/ 382 w 462"/>
                <a:gd name="T67" fmla="*/ 44 h 508"/>
                <a:gd name="T68" fmla="*/ 405 w 462"/>
                <a:gd name="T69" fmla="*/ 66 h 508"/>
                <a:gd name="T70" fmla="*/ 425 w 462"/>
                <a:gd name="T71" fmla="*/ 92 h 508"/>
                <a:gd name="T72" fmla="*/ 440 w 462"/>
                <a:gd name="T73" fmla="*/ 122 h 508"/>
                <a:gd name="T74" fmla="*/ 454 w 462"/>
                <a:gd name="T75" fmla="*/ 168 h 508"/>
                <a:gd name="T76" fmla="*/ 462 w 462"/>
                <a:gd name="T77" fmla="*/ 249 h 508"/>
                <a:gd name="T78" fmla="*/ 372 w 462"/>
                <a:gd name="T79" fmla="*/ 218 h 508"/>
                <a:gd name="T80" fmla="*/ 362 w 462"/>
                <a:gd name="T81" fmla="*/ 167 h 508"/>
                <a:gd name="T82" fmla="*/ 343 w 462"/>
                <a:gd name="T83" fmla="*/ 125 h 508"/>
                <a:gd name="T84" fmla="*/ 312 w 462"/>
                <a:gd name="T85" fmla="*/ 93 h 508"/>
                <a:gd name="T86" fmla="*/ 286 w 462"/>
                <a:gd name="T87" fmla="*/ 79 h 508"/>
                <a:gd name="T88" fmla="*/ 252 w 462"/>
                <a:gd name="T89" fmla="*/ 71 h 508"/>
                <a:gd name="T90" fmla="*/ 197 w 462"/>
                <a:gd name="T91" fmla="*/ 74 h 508"/>
                <a:gd name="T92" fmla="*/ 154 w 462"/>
                <a:gd name="T93" fmla="*/ 91 h 508"/>
                <a:gd name="T94" fmla="*/ 122 w 462"/>
                <a:gd name="T95" fmla="*/ 121 h 508"/>
                <a:gd name="T96" fmla="*/ 102 w 462"/>
                <a:gd name="T97" fmla="*/ 163 h 508"/>
                <a:gd name="T98" fmla="*/ 90 w 462"/>
                <a:gd name="T99" fmla="*/ 214 h 508"/>
                <a:gd name="T100" fmla="*/ 88 w 462"/>
                <a:gd name="T101" fmla="*/ 271 h 508"/>
                <a:gd name="T102" fmla="*/ 94 w 462"/>
                <a:gd name="T103" fmla="*/ 323 h 508"/>
                <a:gd name="T104" fmla="*/ 111 w 462"/>
                <a:gd name="T105" fmla="*/ 369 h 508"/>
                <a:gd name="T106" fmla="*/ 138 w 462"/>
                <a:gd name="T107" fmla="*/ 404 h 508"/>
                <a:gd name="T108" fmla="*/ 168 w 462"/>
                <a:gd name="T109" fmla="*/ 425 h 508"/>
                <a:gd name="T110" fmla="*/ 192 w 462"/>
                <a:gd name="T111" fmla="*/ 432 h 508"/>
                <a:gd name="T112" fmla="*/ 248 w 462"/>
                <a:gd name="T113" fmla="*/ 435 h 508"/>
                <a:gd name="T114" fmla="*/ 294 w 462"/>
                <a:gd name="T115" fmla="*/ 423 h 508"/>
                <a:gd name="T116" fmla="*/ 330 w 462"/>
                <a:gd name="T117" fmla="*/ 397 h 508"/>
                <a:gd name="T118" fmla="*/ 355 w 462"/>
                <a:gd name="T119" fmla="*/ 359 h 508"/>
                <a:gd name="T120" fmla="*/ 369 w 462"/>
                <a:gd name="T121" fmla="*/ 311 h 508"/>
                <a:gd name="T122" fmla="*/ 373 w 462"/>
                <a:gd name="T123" fmla="*/ 25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62" h="508">
                  <a:moveTo>
                    <a:pt x="462" y="249"/>
                  </a:moveTo>
                  <a:lnTo>
                    <a:pt x="461" y="277"/>
                  </a:lnTo>
                  <a:lnTo>
                    <a:pt x="459" y="303"/>
                  </a:lnTo>
                  <a:lnTo>
                    <a:pt x="456" y="316"/>
                  </a:lnTo>
                  <a:lnTo>
                    <a:pt x="453" y="328"/>
                  </a:lnTo>
                  <a:lnTo>
                    <a:pt x="450" y="341"/>
                  </a:lnTo>
                  <a:lnTo>
                    <a:pt x="447" y="353"/>
                  </a:lnTo>
                  <a:lnTo>
                    <a:pt x="443" y="364"/>
                  </a:lnTo>
                  <a:lnTo>
                    <a:pt x="439" y="376"/>
                  </a:lnTo>
                  <a:lnTo>
                    <a:pt x="434" y="387"/>
                  </a:lnTo>
                  <a:lnTo>
                    <a:pt x="429" y="397"/>
                  </a:lnTo>
                  <a:lnTo>
                    <a:pt x="423" y="407"/>
                  </a:lnTo>
                  <a:lnTo>
                    <a:pt x="416" y="417"/>
                  </a:lnTo>
                  <a:lnTo>
                    <a:pt x="409" y="426"/>
                  </a:lnTo>
                  <a:lnTo>
                    <a:pt x="403" y="435"/>
                  </a:lnTo>
                  <a:lnTo>
                    <a:pt x="395" y="443"/>
                  </a:lnTo>
                  <a:lnTo>
                    <a:pt x="387" y="451"/>
                  </a:lnTo>
                  <a:lnTo>
                    <a:pt x="378" y="459"/>
                  </a:lnTo>
                  <a:lnTo>
                    <a:pt x="369" y="466"/>
                  </a:lnTo>
                  <a:lnTo>
                    <a:pt x="360" y="472"/>
                  </a:lnTo>
                  <a:lnTo>
                    <a:pt x="350" y="478"/>
                  </a:lnTo>
                  <a:lnTo>
                    <a:pt x="339" y="483"/>
                  </a:lnTo>
                  <a:lnTo>
                    <a:pt x="329" y="488"/>
                  </a:lnTo>
                  <a:lnTo>
                    <a:pt x="318" y="493"/>
                  </a:lnTo>
                  <a:lnTo>
                    <a:pt x="305" y="497"/>
                  </a:lnTo>
                  <a:lnTo>
                    <a:pt x="293" y="500"/>
                  </a:lnTo>
                  <a:lnTo>
                    <a:pt x="281" y="503"/>
                  </a:lnTo>
                  <a:lnTo>
                    <a:pt x="267" y="505"/>
                  </a:lnTo>
                  <a:lnTo>
                    <a:pt x="254" y="507"/>
                  </a:lnTo>
                  <a:lnTo>
                    <a:pt x="239" y="507"/>
                  </a:lnTo>
                  <a:lnTo>
                    <a:pt x="225" y="508"/>
                  </a:lnTo>
                  <a:lnTo>
                    <a:pt x="212" y="507"/>
                  </a:lnTo>
                  <a:lnTo>
                    <a:pt x="198" y="507"/>
                  </a:lnTo>
                  <a:lnTo>
                    <a:pt x="185" y="505"/>
                  </a:lnTo>
                  <a:lnTo>
                    <a:pt x="172" y="504"/>
                  </a:lnTo>
                  <a:lnTo>
                    <a:pt x="160" y="501"/>
                  </a:lnTo>
                  <a:lnTo>
                    <a:pt x="148" y="498"/>
                  </a:lnTo>
                  <a:lnTo>
                    <a:pt x="137" y="495"/>
                  </a:lnTo>
                  <a:lnTo>
                    <a:pt x="126" y="490"/>
                  </a:lnTo>
                  <a:lnTo>
                    <a:pt x="116" y="486"/>
                  </a:lnTo>
                  <a:lnTo>
                    <a:pt x="106" y="481"/>
                  </a:lnTo>
                  <a:lnTo>
                    <a:pt x="97" y="476"/>
                  </a:lnTo>
                  <a:lnTo>
                    <a:pt x="87" y="470"/>
                  </a:lnTo>
                  <a:lnTo>
                    <a:pt x="79" y="464"/>
                  </a:lnTo>
                  <a:lnTo>
                    <a:pt x="71" y="457"/>
                  </a:lnTo>
                  <a:lnTo>
                    <a:pt x="63" y="449"/>
                  </a:lnTo>
                  <a:lnTo>
                    <a:pt x="55" y="441"/>
                  </a:lnTo>
                  <a:lnTo>
                    <a:pt x="48" y="433"/>
                  </a:lnTo>
                  <a:lnTo>
                    <a:pt x="42" y="425"/>
                  </a:lnTo>
                  <a:lnTo>
                    <a:pt x="36" y="416"/>
                  </a:lnTo>
                  <a:lnTo>
                    <a:pt x="31" y="405"/>
                  </a:lnTo>
                  <a:lnTo>
                    <a:pt x="26" y="395"/>
                  </a:lnTo>
                  <a:lnTo>
                    <a:pt x="21" y="385"/>
                  </a:lnTo>
                  <a:lnTo>
                    <a:pt x="17" y="375"/>
                  </a:lnTo>
                  <a:lnTo>
                    <a:pt x="13" y="363"/>
                  </a:lnTo>
                  <a:lnTo>
                    <a:pt x="10" y="351"/>
                  </a:lnTo>
                  <a:lnTo>
                    <a:pt x="7" y="339"/>
                  </a:lnTo>
                  <a:lnTo>
                    <a:pt x="5" y="326"/>
                  </a:lnTo>
                  <a:lnTo>
                    <a:pt x="3" y="314"/>
                  </a:lnTo>
                  <a:lnTo>
                    <a:pt x="0" y="286"/>
                  </a:lnTo>
                  <a:lnTo>
                    <a:pt x="0" y="259"/>
                  </a:lnTo>
                  <a:lnTo>
                    <a:pt x="1" y="231"/>
                  </a:lnTo>
                  <a:lnTo>
                    <a:pt x="3" y="204"/>
                  </a:lnTo>
                  <a:lnTo>
                    <a:pt x="8" y="179"/>
                  </a:lnTo>
                  <a:lnTo>
                    <a:pt x="14" y="154"/>
                  </a:lnTo>
                  <a:lnTo>
                    <a:pt x="18" y="143"/>
                  </a:lnTo>
                  <a:lnTo>
                    <a:pt x="22" y="131"/>
                  </a:lnTo>
                  <a:lnTo>
                    <a:pt x="28" y="120"/>
                  </a:lnTo>
                  <a:lnTo>
                    <a:pt x="33" y="110"/>
                  </a:lnTo>
                  <a:lnTo>
                    <a:pt x="38" y="100"/>
                  </a:lnTo>
                  <a:lnTo>
                    <a:pt x="44" y="90"/>
                  </a:lnTo>
                  <a:lnTo>
                    <a:pt x="51" y="81"/>
                  </a:lnTo>
                  <a:lnTo>
                    <a:pt x="58" y="72"/>
                  </a:lnTo>
                  <a:lnTo>
                    <a:pt x="66" y="64"/>
                  </a:lnTo>
                  <a:lnTo>
                    <a:pt x="74" y="56"/>
                  </a:lnTo>
                  <a:lnTo>
                    <a:pt x="82" y="48"/>
                  </a:lnTo>
                  <a:lnTo>
                    <a:pt x="91" y="42"/>
                  </a:lnTo>
                  <a:lnTo>
                    <a:pt x="101" y="35"/>
                  </a:lnTo>
                  <a:lnTo>
                    <a:pt x="111" y="30"/>
                  </a:lnTo>
                  <a:lnTo>
                    <a:pt x="121" y="24"/>
                  </a:lnTo>
                  <a:lnTo>
                    <a:pt x="131" y="18"/>
                  </a:lnTo>
                  <a:lnTo>
                    <a:pt x="143" y="14"/>
                  </a:lnTo>
                  <a:lnTo>
                    <a:pt x="155" y="10"/>
                  </a:lnTo>
                  <a:lnTo>
                    <a:pt x="167" y="7"/>
                  </a:lnTo>
                  <a:lnTo>
                    <a:pt x="180" y="5"/>
                  </a:lnTo>
                  <a:lnTo>
                    <a:pt x="193" y="3"/>
                  </a:lnTo>
                  <a:lnTo>
                    <a:pt x="207" y="1"/>
                  </a:lnTo>
                  <a:lnTo>
                    <a:pt x="221" y="0"/>
                  </a:lnTo>
                  <a:lnTo>
                    <a:pt x="235" y="0"/>
                  </a:lnTo>
                  <a:lnTo>
                    <a:pt x="250" y="0"/>
                  </a:lnTo>
                  <a:lnTo>
                    <a:pt x="263" y="1"/>
                  </a:lnTo>
                  <a:lnTo>
                    <a:pt x="276" y="2"/>
                  </a:lnTo>
                  <a:lnTo>
                    <a:pt x="289" y="4"/>
                  </a:lnTo>
                  <a:lnTo>
                    <a:pt x="301" y="6"/>
                  </a:lnTo>
                  <a:lnTo>
                    <a:pt x="312" y="9"/>
                  </a:lnTo>
                  <a:lnTo>
                    <a:pt x="324" y="13"/>
                  </a:lnTo>
                  <a:lnTo>
                    <a:pt x="335" y="17"/>
                  </a:lnTo>
                  <a:lnTo>
                    <a:pt x="345" y="22"/>
                  </a:lnTo>
                  <a:lnTo>
                    <a:pt x="355" y="27"/>
                  </a:lnTo>
                  <a:lnTo>
                    <a:pt x="365" y="32"/>
                  </a:lnTo>
                  <a:lnTo>
                    <a:pt x="373" y="38"/>
                  </a:lnTo>
                  <a:lnTo>
                    <a:pt x="382" y="44"/>
                  </a:lnTo>
                  <a:lnTo>
                    <a:pt x="391" y="51"/>
                  </a:lnTo>
                  <a:lnTo>
                    <a:pt x="398" y="58"/>
                  </a:lnTo>
                  <a:lnTo>
                    <a:pt x="405" y="66"/>
                  </a:lnTo>
                  <a:lnTo>
                    <a:pt x="412" y="75"/>
                  </a:lnTo>
                  <a:lnTo>
                    <a:pt x="418" y="83"/>
                  </a:lnTo>
                  <a:lnTo>
                    <a:pt x="425" y="92"/>
                  </a:lnTo>
                  <a:lnTo>
                    <a:pt x="430" y="102"/>
                  </a:lnTo>
                  <a:lnTo>
                    <a:pt x="435" y="112"/>
                  </a:lnTo>
                  <a:lnTo>
                    <a:pt x="440" y="122"/>
                  </a:lnTo>
                  <a:lnTo>
                    <a:pt x="444" y="133"/>
                  </a:lnTo>
                  <a:lnTo>
                    <a:pt x="448" y="145"/>
                  </a:lnTo>
                  <a:lnTo>
                    <a:pt x="454" y="168"/>
                  </a:lnTo>
                  <a:lnTo>
                    <a:pt x="459" y="194"/>
                  </a:lnTo>
                  <a:lnTo>
                    <a:pt x="461" y="221"/>
                  </a:lnTo>
                  <a:lnTo>
                    <a:pt x="462" y="249"/>
                  </a:lnTo>
                  <a:close/>
                  <a:moveTo>
                    <a:pt x="373" y="254"/>
                  </a:moveTo>
                  <a:lnTo>
                    <a:pt x="373" y="236"/>
                  </a:lnTo>
                  <a:lnTo>
                    <a:pt x="372" y="218"/>
                  </a:lnTo>
                  <a:lnTo>
                    <a:pt x="369" y="200"/>
                  </a:lnTo>
                  <a:lnTo>
                    <a:pt x="366" y="184"/>
                  </a:lnTo>
                  <a:lnTo>
                    <a:pt x="362" y="167"/>
                  </a:lnTo>
                  <a:lnTo>
                    <a:pt x="357" y="152"/>
                  </a:lnTo>
                  <a:lnTo>
                    <a:pt x="351" y="137"/>
                  </a:lnTo>
                  <a:lnTo>
                    <a:pt x="343" y="125"/>
                  </a:lnTo>
                  <a:lnTo>
                    <a:pt x="335" y="113"/>
                  </a:lnTo>
                  <a:lnTo>
                    <a:pt x="325" y="103"/>
                  </a:lnTo>
                  <a:lnTo>
                    <a:pt x="312" y="93"/>
                  </a:lnTo>
                  <a:lnTo>
                    <a:pt x="300" y="85"/>
                  </a:lnTo>
                  <a:lnTo>
                    <a:pt x="293" y="82"/>
                  </a:lnTo>
                  <a:lnTo>
                    <a:pt x="286" y="79"/>
                  </a:lnTo>
                  <a:lnTo>
                    <a:pt x="278" y="76"/>
                  </a:lnTo>
                  <a:lnTo>
                    <a:pt x="269" y="74"/>
                  </a:lnTo>
                  <a:lnTo>
                    <a:pt x="252" y="71"/>
                  </a:lnTo>
                  <a:lnTo>
                    <a:pt x="232" y="71"/>
                  </a:lnTo>
                  <a:lnTo>
                    <a:pt x="214" y="71"/>
                  </a:lnTo>
                  <a:lnTo>
                    <a:pt x="197" y="74"/>
                  </a:lnTo>
                  <a:lnTo>
                    <a:pt x="181" y="78"/>
                  </a:lnTo>
                  <a:lnTo>
                    <a:pt x="167" y="84"/>
                  </a:lnTo>
                  <a:lnTo>
                    <a:pt x="154" y="91"/>
                  </a:lnTo>
                  <a:lnTo>
                    <a:pt x="143" y="100"/>
                  </a:lnTo>
                  <a:lnTo>
                    <a:pt x="131" y="110"/>
                  </a:lnTo>
                  <a:lnTo>
                    <a:pt x="122" y="121"/>
                  </a:lnTo>
                  <a:lnTo>
                    <a:pt x="114" y="134"/>
                  </a:lnTo>
                  <a:lnTo>
                    <a:pt x="107" y="148"/>
                  </a:lnTo>
                  <a:lnTo>
                    <a:pt x="102" y="163"/>
                  </a:lnTo>
                  <a:lnTo>
                    <a:pt x="97" y="180"/>
                  </a:lnTo>
                  <a:lnTo>
                    <a:pt x="92" y="196"/>
                  </a:lnTo>
                  <a:lnTo>
                    <a:pt x="90" y="214"/>
                  </a:lnTo>
                  <a:lnTo>
                    <a:pt x="88" y="233"/>
                  </a:lnTo>
                  <a:lnTo>
                    <a:pt x="88" y="252"/>
                  </a:lnTo>
                  <a:lnTo>
                    <a:pt x="88" y="271"/>
                  </a:lnTo>
                  <a:lnTo>
                    <a:pt x="89" y="289"/>
                  </a:lnTo>
                  <a:lnTo>
                    <a:pt x="91" y="307"/>
                  </a:lnTo>
                  <a:lnTo>
                    <a:pt x="94" y="323"/>
                  </a:lnTo>
                  <a:lnTo>
                    <a:pt x="99" y="340"/>
                  </a:lnTo>
                  <a:lnTo>
                    <a:pt x="104" y="355"/>
                  </a:lnTo>
                  <a:lnTo>
                    <a:pt x="111" y="369"/>
                  </a:lnTo>
                  <a:lnTo>
                    <a:pt x="118" y="382"/>
                  </a:lnTo>
                  <a:lnTo>
                    <a:pt x="127" y="394"/>
                  </a:lnTo>
                  <a:lnTo>
                    <a:pt x="138" y="404"/>
                  </a:lnTo>
                  <a:lnTo>
                    <a:pt x="149" y="414"/>
                  </a:lnTo>
                  <a:lnTo>
                    <a:pt x="161" y="422"/>
                  </a:lnTo>
                  <a:lnTo>
                    <a:pt x="168" y="425"/>
                  </a:lnTo>
                  <a:lnTo>
                    <a:pt x="176" y="428"/>
                  </a:lnTo>
                  <a:lnTo>
                    <a:pt x="184" y="430"/>
                  </a:lnTo>
                  <a:lnTo>
                    <a:pt x="192" y="432"/>
                  </a:lnTo>
                  <a:lnTo>
                    <a:pt x="211" y="435"/>
                  </a:lnTo>
                  <a:lnTo>
                    <a:pt x="230" y="436"/>
                  </a:lnTo>
                  <a:lnTo>
                    <a:pt x="248" y="435"/>
                  </a:lnTo>
                  <a:lnTo>
                    <a:pt x="264" y="433"/>
                  </a:lnTo>
                  <a:lnTo>
                    <a:pt x="281" y="429"/>
                  </a:lnTo>
                  <a:lnTo>
                    <a:pt x="294" y="423"/>
                  </a:lnTo>
                  <a:lnTo>
                    <a:pt x="307" y="416"/>
                  </a:lnTo>
                  <a:lnTo>
                    <a:pt x="320" y="406"/>
                  </a:lnTo>
                  <a:lnTo>
                    <a:pt x="330" y="397"/>
                  </a:lnTo>
                  <a:lnTo>
                    <a:pt x="339" y="386"/>
                  </a:lnTo>
                  <a:lnTo>
                    <a:pt x="347" y="372"/>
                  </a:lnTo>
                  <a:lnTo>
                    <a:pt x="355" y="359"/>
                  </a:lnTo>
                  <a:lnTo>
                    <a:pt x="361" y="344"/>
                  </a:lnTo>
                  <a:lnTo>
                    <a:pt x="365" y="327"/>
                  </a:lnTo>
                  <a:lnTo>
                    <a:pt x="369" y="311"/>
                  </a:lnTo>
                  <a:lnTo>
                    <a:pt x="371" y="292"/>
                  </a:lnTo>
                  <a:lnTo>
                    <a:pt x="373" y="274"/>
                  </a:lnTo>
                  <a:lnTo>
                    <a:pt x="373" y="2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24AC58F3-D1E0-8AE9-62CF-C6CF7ADE9ADC}"/>
                </a:ext>
              </a:extLst>
            </p:cNvPr>
            <p:cNvSpPr>
              <a:spLocks/>
            </p:cNvSpPr>
            <p:nvPr/>
          </p:nvSpPr>
          <p:spPr bwMode="black">
            <a:xfrm>
              <a:off x="8443120" y="595754"/>
              <a:ext cx="57150" cy="71438"/>
            </a:xfrm>
            <a:custGeom>
              <a:avLst/>
              <a:gdLst>
                <a:gd name="T0" fmla="*/ 398 w 399"/>
                <a:gd name="T1" fmla="*/ 489 h 502"/>
                <a:gd name="T2" fmla="*/ 394 w 399"/>
                <a:gd name="T3" fmla="*/ 495 h 502"/>
                <a:gd name="T4" fmla="*/ 385 w 399"/>
                <a:gd name="T5" fmla="*/ 499 h 502"/>
                <a:gd name="T6" fmla="*/ 368 w 399"/>
                <a:gd name="T7" fmla="*/ 501 h 502"/>
                <a:gd name="T8" fmla="*/ 345 w 399"/>
                <a:gd name="T9" fmla="*/ 501 h 502"/>
                <a:gd name="T10" fmla="*/ 328 w 399"/>
                <a:gd name="T11" fmla="*/ 499 h 502"/>
                <a:gd name="T12" fmla="*/ 318 w 399"/>
                <a:gd name="T13" fmla="*/ 495 h 502"/>
                <a:gd name="T14" fmla="*/ 314 w 399"/>
                <a:gd name="T15" fmla="*/ 489 h 502"/>
                <a:gd name="T16" fmla="*/ 314 w 399"/>
                <a:gd name="T17" fmla="*/ 214 h 502"/>
                <a:gd name="T18" fmla="*/ 312 w 399"/>
                <a:gd name="T19" fmla="*/ 179 h 502"/>
                <a:gd name="T20" fmla="*/ 308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6 w 399"/>
                <a:gd name="T27" fmla="*/ 94 h 502"/>
                <a:gd name="T28" fmla="*/ 259 w 399"/>
                <a:gd name="T29" fmla="*/ 83 h 502"/>
                <a:gd name="T30" fmla="*/ 239 w 399"/>
                <a:gd name="T31" fmla="*/ 76 h 502"/>
                <a:gd name="T32" fmla="*/ 216 w 399"/>
                <a:gd name="T33" fmla="*/ 74 h 502"/>
                <a:gd name="T34" fmla="*/ 200 w 399"/>
                <a:gd name="T35" fmla="*/ 75 h 502"/>
                <a:gd name="T36" fmla="*/ 184 w 399"/>
                <a:gd name="T37" fmla="*/ 79 h 502"/>
                <a:gd name="T38" fmla="*/ 169 w 399"/>
                <a:gd name="T39" fmla="*/ 86 h 502"/>
                <a:gd name="T40" fmla="*/ 152 w 399"/>
                <a:gd name="T41" fmla="*/ 96 h 502"/>
                <a:gd name="T42" fmla="*/ 120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5 w 399"/>
                <a:gd name="T53" fmla="*/ 501 h 502"/>
                <a:gd name="T54" fmla="*/ 32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1 w 399"/>
                <a:gd name="T69" fmla="*/ 8 h 502"/>
                <a:gd name="T70" fmla="*/ 39 w 399"/>
                <a:gd name="T71" fmla="*/ 7 h 502"/>
                <a:gd name="T72" fmla="*/ 58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8 w 399"/>
                <a:gd name="T81" fmla="*/ 74 h 502"/>
                <a:gd name="T82" fmla="*/ 107 w 399"/>
                <a:gd name="T83" fmla="*/ 54 h 502"/>
                <a:gd name="T84" fmla="*/ 127 w 399"/>
                <a:gd name="T85" fmla="*/ 39 h 502"/>
                <a:gd name="T86" fmla="*/ 146 w 399"/>
                <a:gd name="T87" fmla="*/ 26 h 502"/>
                <a:gd name="T88" fmla="*/ 165 w 399"/>
                <a:gd name="T89" fmla="*/ 15 h 502"/>
                <a:gd name="T90" fmla="*/ 184 w 399"/>
                <a:gd name="T91" fmla="*/ 8 h 502"/>
                <a:gd name="T92" fmla="*/ 204 w 399"/>
                <a:gd name="T93" fmla="*/ 3 h 502"/>
                <a:gd name="T94" fmla="*/ 223 w 399"/>
                <a:gd name="T95" fmla="*/ 0 h 502"/>
                <a:gd name="T96" fmla="*/ 245 w 399"/>
                <a:gd name="T97" fmla="*/ 0 h 502"/>
                <a:gd name="T98" fmla="*/ 266 w 399"/>
                <a:gd name="T99" fmla="*/ 2 h 502"/>
                <a:gd name="T100" fmla="*/ 286 w 399"/>
                <a:gd name="T101" fmla="*/ 6 h 502"/>
                <a:gd name="T102" fmla="*/ 304 w 399"/>
                <a:gd name="T103" fmla="*/ 12 h 502"/>
                <a:gd name="T104" fmla="*/ 326 w 399"/>
                <a:gd name="T105" fmla="*/ 24 h 502"/>
                <a:gd name="T106" fmla="*/ 352 w 399"/>
                <a:gd name="T107" fmla="*/ 45 h 502"/>
                <a:gd name="T108" fmla="*/ 371 w 399"/>
                <a:gd name="T109" fmla="*/ 71 h 502"/>
                <a:gd name="T110" fmla="*/ 386 w 399"/>
                <a:gd name="T111" fmla="*/ 102 h 502"/>
                <a:gd name="T112" fmla="*/ 394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4" y="495"/>
                  </a:lnTo>
                  <a:lnTo>
                    <a:pt x="390" y="498"/>
                  </a:lnTo>
                  <a:lnTo>
                    <a:pt x="385" y="499"/>
                  </a:lnTo>
                  <a:lnTo>
                    <a:pt x="377" y="501"/>
                  </a:lnTo>
                  <a:lnTo>
                    <a:pt x="368" y="501"/>
                  </a:lnTo>
                  <a:lnTo>
                    <a:pt x="357" y="502"/>
                  </a:lnTo>
                  <a:lnTo>
                    <a:pt x="345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2" y="498"/>
                  </a:lnTo>
                  <a:lnTo>
                    <a:pt x="318" y="495"/>
                  </a:lnTo>
                  <a:lnTo>
                    <a:pt x="316" y="493"/>
                  </a:lnTo>
                  <a:lnTo>
                    <a:pt x="314" y="489"/>
                  </a:lnTo>
                  <a:lnTo>
                    <a:pt x="314" y="485"/>
                  </a:lnTo>
                  <a:lnTo>
                    <a:pt x="314" y="214"/>
                  </a:lnTo>
                  <a:lnTo>
                    <a:pt x="313" y="196"/>
                  </a:lnTo>
                  <a:lnTo>
                    <a:pt x="312" y="179"/>
                  </a:lnTo>
                  <a:lnTo>
                    <a:pt x="310" y="164"/>
                  </a:lnTo>
                  <a:lnTo>
                    <a:pt x="308" y="151"/>
                  </a:lnTo>
                  <a:lnTo>
                    <a:pt x="304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3" y="102"/>
                  </a:lnTo>
                  <a:lnTo>
                    <a:pt x="276" y="94"/>
                  </a:lnTo>
                  <a:lnTo>
                    <a:pt x="268" y="88"/>
                  </a:lnTo>
                  <a:lnTo>
                    <a:pt x="259" y="83"/>
                  </a:lnTo>
                  <a:lnTo>
                    <a:pt x="249" y="79"/>
                  </a:lnTo>
                  <a:lnTo>
                    <a:pt x="239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8" y="74"/>
                  </a:lnTo>
                  <a:lnTo>
                    <a:pt x="200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6" y="82"/>
                  </a:lnTo>
                  <a:lnTo>
                    <a:pt x="169" y="86"/>
                  </a:lnTo>
                  <a:lnTo>
                    <a:pt x="161" y="91"/>
                  </a:lnTo>
                  <a:lnTo>
                    <a:pt x="152" y="96"/>
                  </a:lnTo>
                  <a:lnTo>
                    <a:pt x="137" y="109"/>
                  </a:lnTo>
                  <a:lnTo>
                    <a:pt x="120" y="124"/>
                  </a:lnTo>
                  <a:lnTo>
                    <a:pt x="103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4" y="501"/>
                  </a:lnTo>
                  <a:lnTo>
                    <a:pt x="55" y="501"/>
                  </a:lnTo>
                  <a:lnTo>
                    <a:pt x="43" y="502"/>
                  </a:lnTo>
                  <a:lnTo>
                    <a:pt x="32" y="501"/>
                  </a:lnTo>
                  <a:lnTo>
                    <a:pt x="23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1" y="8"/>
                  </a:lnTo>
                  <a:lnTo>
                    <a:pt x="29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8" y="8"/>
                  </a:lnTo>
                  <a:lnTo>
                    <a:pt x="65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8" y="74"/>
                  </a:lnTo>
                  <a:lnTo>
                    <a:pt x="97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7" y="39"/>
                  </a:lnTo>
                  <a:lnTo>
                    <a:pt x="136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5" y="15"/>
                  </a:lnTo>
                  <a:lnTo>
                    <a:pt x="175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4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4" y="0"/>
                  </a:lnTo>
                  <a:lnTo>
                    <a:pt x="245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6" y="4"/>
                  </a:lnTo>
                  <a:lnTo>
                    <a:pt x="286" y="6"/>
                  </a:lnTo>
                  <a:lnTo>
                    <a:pt x="294" y="9"/>
                  </a:lnTo>
                  <a:lnTo>
                    <a:pt x="304" y="12"/>
                  </a:lnTo>
                  <a:lnTo>
                    <a:pt x="312" y="15"/>
                  </a:lnTo>
                  <a:lnTo>
                    <a:pt x="326" y="24"/>
                  </a:lnTo>
                  <a:lnTo>
                    <a:pt x="340" y="34"/>
                  </a:lnTo>
                  <a:lnTo>
                    <a:pt x="352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80" y="86"/>
                  </a:lnTo>
                  <a:lnTo>
                    <a:pt x="386" y="102"/>
                  </a:lnTo>
                  <a:lnTo>
                    <a:pt x="390" y="119"/>
                  </a:lnTo>
                  <a:lnTo>
                    <a:pt x="394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58AA48A6-C788-8164-CA98-51A4F0E19CA0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12970" y="564004"/>
              <a:ext cx="68263" cy="103188"/>
            </a:xfrm>
            <a:custGeom>
              <a:avLst/>
              <a:gdLst>
                <a:gd name="T0" fmla="*/ 468 w 470"/>
                <a:gd name="T1" fmla="*/ 113 h 723"/>
                <a:gd name="T2" fmla="*/ 462 w 470"/>
                <a:gd name="T3" fmla="*/ 126 h 723"/>
                <a:gd name="T4" fmla="*/ 452 w 470"/>
                <a:gd name="T5" fmla="*/ 134 h 723"/>
                <a:gd name="T6" fmla="*/ 433 w 470"/>
                <a:gd name="T7" fmla="*/ 139 h 723"/>
                <a:gd name="T8" fmla="*/ 394 w 470"/>
                <a:gd name="T9" fmla="*/ 138 h 723"/>
                <a:gd name="T10" fmla="*/ 381 w 470"/>
                <a:gd name="T11" fmla="*/ 132 h 723"/>
                <a:gd name="T12" fmla="*/ 372 w 470"/>
                <a:gd name="T13" fmla="*/ 123 h 723"/>
                <a:gd name="T14" fmla="*/ 367 w 470"/>
                <a:gd name="T15" fmla="*/ 102 h 723"/>
                <a:gd name="T16" fmla="*/ 369 w 470"/>
                <a:gd name="T17" fmla="*/ 65 h 723"/>
                <a:gd name="T18" fmla="*/ 375 w 470"/>
                <a:gd name="T19" fmla="*/ 53 h 723"/>
                <a:gd name="T20" fmla="*/ 384 w 470"/>
                <a:gd name="T21" fmla="*/ 44 h 723"/>
                <a:gd name="T22" fmla="*/ 405 w 470"/>
                <a:gd name="T23" fmla="*/ 38 h 723"/>
                <a:gd name="T24" fmla="*/ 444 w 470"/>
                <a:gd name="T25" fmla="*/ 40 h 723"/>
                <a:gd name="T26" fmla="*/ 456 w 470"/>
                <a:gd name="T27" fmla="*/ 47 h 723"/>
                <a:gd name="T28" fmla="*/ 464 w 470"/>
                <a:gd name="T29" fmla="*/ 57 h 723"/>
                <a:gd name="T30" fmla="*/ 470 w 470"/>
                <a:gd name="T31" fmla="*/ 76 h 723"/>
                <a:gd name="T32" fmla="*/ 459 w 470"/>
                <a:gd name="T33" fmla="*/ 710 h 723"/>
                <a:gd name="T34" fmla="*/ 451 w 470"/>
                <a:gd name="T35" fmla="*/ 719 h 723"/>
                <a:gd name="T36" fmla="*/ 428 w 470"/>
                <a:gd name="T37" fmla="*/ 722 h 723"/>
                <a:gd name="T38" fmla="*/ 397 w 470"/>
                <a:gd name="T39" fmla="*/ 722 h 723"/>
                <a:gd name="T40" fmla="*/ 380 w 470"/>
                <a:gd name="T41" fmla="*/ 716 h 723"/>
                <a:gd name="T42" fmla="*/ 375 w 470"/>
                <a:gd name="T43" fmla="*/ 706 h 723"/>
                <a:gd name="T44" fmla="*/ 167 w 470"/>
                <a:gd name="T45" fmla="*/ 706 h 723"/>
                <a:gd name="T46" fmla="*/ 162 w 470"/>
                <a:gd name="T47" fmla="*/ 716 h 723"/>
                <a:gd name="T48" fmla="*/ 146 w 470"/>
                <a:gd name="T49" fmla="*/ 722 h 723"/>
                <a:gd name="T50" fmla="*/ 114 w 470"/>
                <a:gd name="T51" fmla="*/ 722 h 723"/>
                <a:gd name="T52" fmla="*/ 91 w 470"/>
                <a:gd name="T53" fmla="*/ 719 h 723"/>
                <a:gd name="T54" fmla="*/ 83 w 470"/>
                <a:gd name="T55" fmla="*/ 710 h 723"/>
                <a:gd name="T56" fmla="*/ 16 w 470"/>
                <a:gd name="T57" fmla="*/ 302 h 723"/>
                <a:gd name="T58" fmla="*/ 7 w 470"/>
                <a:gd name="T59" fmla="*/ 297 h 723"/>
                <a:gd name="T60" fmla="*/ 1 w 470"/>
                <a:gd name="T61" fmla="*/ 283 h 723"/>
                <a:gd name="T62" fmla="*/ 0 w 470"/>
                <a:gd name="T63" fmla="*/ 258 h 723"/>
                <a:gd name="T64" fmla="*/ 4 w 470"/>
                <a:gd name="T65" fmla="*/ 239 h 723"/>
                <a:gd name="T66" fmla="*/ 13 w 470"/>
                <a:gd name="T67" fmla="*/ 232 h 723"/>
                <a:gd name="T68" fmla="*/ 82 w 470"/>
                <a:gd name="T69" fmla="*/ 182 h 723"/>
                <a:gd name="T70" fmla="*/ 87 w 470"/>
                <a:gd name="T71" fmla="*/ 117 h 723"/>
                <a:gd name="T72" fmla="*/ 102 w 470"/>
                <a:gd name="T73" fmla="*/ 68 h 723"/>
                <a:gd name="T74" fmla="*/ 128 w 470"/>
                <a:gd name="T75" fmla="*/ 33 h 723"/>
                <a:gd name="T76" fmla="*/ 164 w 470"/>
                <a:gd name="T77" fmla="*/ 11 h 723"/>
                <a:gd name="T78" fmla="*/ 208 w 470"/>
                <a:gd name="T79" fmla="*/ 0 h 723"/>
                <a:gd name="T80" fmla="*/ 249 w 470"/>
                <a:gd name="T81" fmla="*/ 1 h 723"/>
                <a:gd name="T82" fmla="*/ 277 w 470"/>
                <a:gd name="T83" fmla="*/ 7 h 723"/>
                <a:gd name="T84" fmla="*/ 295 w 470"/>
                <a:gd name="T85" fmla="*/ 14 h 723"/>
                <a:gd name="T86" fmla="*/ 300 w 470"/>
                <a:gd name="T87" fmla="*/ 22 h 723"/>
                <a:gd name="T88" fmla="*/ 303 w 470"/>
                <a:gd name="T89" fmla="*/ 36 h 723"/>
                <a:gd name="T90" fmla="*/ 303 w 470"/>
                <a:gd name="T91" fmla="*/ 65 h 723"/>
                <a:gd name="T92" fmla="*/ 297 w 470"/>
                <a:gd name="T93" fmla="*/ 80 h 723"/>
                <a:gd name="T94" fmla="*/ 288 w 470"/>
                <a:gd name="T95" fmla="*/ 81 h 723"/>
                <a:gd name="T96" fmla="*/ 272 w 470"/>
                <a:gd name="T97" fmla="*/ 76 h 723"/>
                <a:gd name="T98" fmla="*/ 245 w 470"/>
                <a:gd name="T99" fmla="*/ 71 h 723"/>
                <a:gd name="T100" fmla="*/ 216 w 470"/>
                <a:gd name="T101" fmla="*/ 72 h 723"/>
                <a:gd name="T102" fmla="*/ 196 w 470"/>
                <a:gd name="T103" fmla="*/ 80 h 723"/>
                <a:gd name="T104" fmla="*/ 183 w 470"/>
                <a:gd name="T105" fmla="*/ 97 h 723"/>
                <a:gd name="T106" fmla="*/ 173 w 470"/>
                <a:gd name="T107" fmla="*/ 120 h 723"/>
                <a:gd name="T108" fmla="*/ 168 w 470"/>
                <a:gd name="T109" fmla="*/ 154 h 723"/>
                <a:gd name="T110" fmla="*/ 167 w 470"/>
                <a:gd name="T111" fmla="*/ 231 h 723"/>
                <a:gd name="T112" fmla="*/ 446 w 470"/>
                <a:gd name="T113" fmla="*/ 233 h 723"/>
                <a:gd name="T114" fmla="*/ 456 w 470"/>
                <a:gd name="T115" fmla="*/ 243 h 723"/>
                <a:gd name="T116" fmla="*/ 460 w 470"/>
                <a:gd name="T117" fmla="*/ 258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70" h="723">
                  <a:moveTo>
                    <a:pt x="470" y="89"/>
                  </a:moveTo>
                  <a:lnTo>
                    <a:pt x="470" y="102"/>
                  </a:lnTo>
                  <a:lnTo>
                    <a:pt x="468" y="113"/>
                  </a:lnTo>
                  <a:lnTo>
                    <a:pt x="466" y="117"/>
                  </a:lnTo>
                  <a:lnTo>
                    <a:pt x="464" y="123"/>
                  </a:lnTo>
                  <a:lnTo>
                    <a:pt x="462" y="126"/>
                  </a:lnTo>
                  <a:lnTo>
                    <a:pt x="459" y="129"/>
                  </a:lnTo>
                  <a:lnTo>
                    <a:pt x="456" y="132"/>
                  </a:lnTo>
                  <a:lnTo>
                    <a:pt x="452" y="134"/>
                  </a:lnTo>
                  <a:lnTo>
                    <a:pt x="448" y="136"/>
                  </a:lnTo>
                  <a:lnTo>
                    <a:pt x="444" y="138"/>
                  </a:lnTo>
                  <a:lnTo>
                    <a:pt x="433" y="139"/>
                  </a:lnTo>
                  <a:lnTo>
                    <a:pt x="418" y="140"/>
                  </a:lnTo>
                  <a:lnTo>
                    <a:pt x="405" y="139"/>
                  </a:lnTo>
                  <a:lnTo>
                    <a:pt x="394" y="138"/>
                  </a:lnTo>
                  <a:lnTo>
                    <a:pt x="388" y="136"/>
                  </a:lnTo>
                  <a:lnTo>
                    <a:pt x="384" y="134"/>
                  </a:lnTo>
                  <a:lnTo>
                    <a:pt x="381" y="132"/>
                  </a:lnTo>
                  <a:lnTo>
                    <a:pt x="377" y="129"/>
                  </a:lnTo>
                  <a:lnTo>
                    <a:pt x="375" y="126"/>
                  </a:lnTo>
                  <a:lnTo>
                    <a:pt x="372" y="123"/>
                  </a:lnTo>
                  <a:lnTo>
                    <a:pt x="371" y="117"/>
                  </a:lnTo>
                  <a:lnTo>
                    <a:pt x="369" y="113"/>
                  </a:lnTo>
                  <a:lnTo>
                    <a:pt x="367" y="102"/>
                  </a:lnTo>
                  <a:lnTo>
                    <a:pt x="367" y="89"/>
                  </a:lnTo>
                  <a:lnTo>
                    <a:pt x="367" y="76"/>
                  </a:lnTo>
                  <a:lnTo>
                    <a:pt x="369" y="65"/>
                  </a:lnTo>
                  <a:lnTo>
                    <a:pt x="371" y="61"/>
                  </a:lnTo>
                  <a:lnTo>
                    <a:pt x="372" y="57"/>
                  </a:lnTo>
                  <a:lnTo>
                    <a:pt x="375" y="53"/>
                  </a:lnTo>
                  <a:lnTo>
                    <a:pt x="377" y="49"/>
                  </a:lnTo>
                  <a:lnTo>
                    <a:pt x="381" y="47"/>
                  </a:lnTo>
                  <a:lnTo>
                    <a:pt x="384" y="44"/>
                  </a:lnTo>
                  <a:lnTo>
                    <a:pt x="388" y="41"/>
                  </a:lnTo>
                  <a:lnTo>
                    <a:pt x="394" y="40"/>
                  </a:lnTo>
                  <a:lnTo>
                    <a:pt x="405" y="38"/>
                  </a:lnTo>
                  <a:lnTo>
                    <a:pt x="418" y="38"/>
                  </a:lnTo>
                  <a:lnTo>
                    <a:pt x="433" y="38"/>
                  </a:lnTo>
                  <a:lnTo>
                    <a:pt x="444" y="40"/>
                  </a:lnTo>
                  <a:lnTo>
                    <a:pt x="448" y="41"/>
                  </a:lnTo>
                  <a:lnTo>
                    <a:pt x="452" y="44"/>
                  </a:lnTo>
                  <a:lnTo>
                    <a:pt x="456" y="47"/>
                  </a:lnTo>
                  <a:lnTo>
                    <a:pt x="459" y="49"/>
                  </a:lnTo>
                  <a:lnTo>
                    <a:pt x="462" y="53"/>
                  </a:lnTo>
                  <a:lnTo>
                    <a:pt x="464" y="57"/>
                  </a:lnTo>
                  <a:lnTo>
                    <a:pt x="466" y="61"/>
                  </a:lnTo>
                  <a:lnTo>
                    <a:pt x="468" y="65"/>
                  </a:lnTo>
                  <a:lnTo>
                    <a:pt x="470" y="76"/>
                  </a:lnTo>
                  <a:lnTo>
                    <a:pt x="470" y="89"/>
                  </a:lnTo>
                  <a:close/>
                  <a:moveTo>
                    <a:pt x="460" y="706"/>
                  </a:moveTo>
                  <a:lnTo>
                    <a:pt x="459" y="710"/>
                  </a:lnTo>
                  <a:lnTo>
                    <a:pt x="458" y="714"/>
                  </a:lnTo>
                  <a:lnTo>
                    <a:pt x="455" y="716"/>
                  </a:lnTo>
                  <a:lnTo>
                    <a:pt x="451" y="719"/>
                  </a:lnTo>
                  <a:lnTo>
                    <a:pt x="445" y="720"/>
                  </a:lnTo>
                  <a:lnTo>
                    <a:pt x="438" y="722"/>
                  </a:lnTo>
                  <a:lnTo>
                    <a:pt x="428" y="722"/>
                  </a:lnTo>
                  <a:lnTo>
                    <a:pt x="417" y="723"/>
                  </a:lnTo>
                  <a:lnTo>
                    <a:pt x="406" y="722"/>
                  </a:lnTo>
                  <a:lnTo>
                    <a:pt x="397" y="722"/>
                  </a:lnTo>
                  <a:lnTo>
                    <a:pt x="389" y="720"/>
                  </a:lnTo>
                  <a:lnTo>
                    <a:pt x="384" y="719"/>
                  </a:lnTo>
                  <a:lnTo>
                    <a:pt x="380" y="716"/>
                  </a:lnTo>
                  <a:lnTo>
                    <a:pt x="377" y="714"/>
                  </a:lnTo>
                  <a:lnTo>
                    <a:pt x="375" y="710"/>
                  </a:lnTo>
                  <a:lnTo>
                    <a:pt x="375" y="706"/>
                  </a:lnTo>
                  <a:lnTo>
                    <a:pt x="375" y="302"/>
                  </a:lnTo>
                  <a:lnTo>
                    <a:pt x="167" y="302"/>
                  </a:lnTo>
                  <a:lnTo>
                    <a:pt x="167" y="706"/>
                  </a:lnTo>
                  <a:lnTo>
                    <a:pt x="167" y="710"/>
                  </a:lnTo>
                  <a:lnTo>
                    <a:pt x="165" y="714"/>
                  </a:lnTo>
                  <a:lnTo>
                    <a:pt x="162" y="716"/>
                  </a:lnTo>
                  <a:lnTo>
                    <a:pt x="158" y="719"/>
                  </a:lnTo>
                  <a:lnTo>
                    <a:pt x="153" y="720"/>
                  </a:lnTo>
                  <a:lnTo>
                    <a:pt x="146" y="722"/>
                  </a:lnTo>
                  <a:lnTo>
                    <a:pt x="136" y="722"/>
                  </a:lnTo>
                  <a:lnTo>
                    <a:pt x="125" y="723"/>
                  </a:lnTo>
                  <a:lnTo>
                    <a:pt x="114" y="722"/>
                  </a:lnTo>
                  <a:lnTo>
                    <a:pt x="105" y="722"/>
                  </a:lnTo>
                  <a:lnTo>
                    <a:pt x="96" y="720"/>
                  </a:lnTo>
                  <a:lnTo>
                    <a:pt x="91" y="719"/>
                  </a:lnTo>
                  <a:lnTo>
                    <a:pt x="87" y="716"/>
                  </a:lnTo>
                  <a:lnTo>
                    <a:pt x="84" y="714"/>
                  </a:lnTo>
                  <a:lnTo>
                    <a:pt x="83" y="710"/>
                  </a:lnTo>
                  <a:lnTo>
                    <a:pt x="82" y="706"/>
                  </a:lnTo>
                  <a:lnTo>
                    <a:pt x="82" y="302"/>
                  </a:lnTo>
                  <a:lnTo>
                    <a:pt x="16" y="302"/>
                  </a:lnTo>
                  <a:lnTo>
                    <a:pt x="13" y="301"/>
                  </a:lnTo>
                  <a:lnTo>
                    <a:pt x="9" y="300"/>
                  </a:lnTo>
                  <a:lnTo>
                    <a:pt x="7" y="297"/>
                  </a:lnTo>
                  <a:lnTo>
                    <a:pt x="4" y="294"/>
                  </a:lnTo>
                  <a:lnTo>
                    <a:pt x="3" y="289"/>
                  </a:lnTo>
                  <a:lnTo>
                    <a:pt x="1" y="283"/>
                  </a:lnTo>
                  <a:lnTo>
                    <a:pt x="0" y="275"/>
                  </a:lnTo>
                  <a:lnTo>
                    <a:pt x="0" y="267"/>
                  </a:lnTo>
                  <a:lnTo>
                    <a:pt x="0" y="258"/>
                  </a:lnTo>
                  <a:lnTo>
                    <a:pt x="1" y="251"/>
                  </a:lnTo>
                  <a:lnTo>
                    <a:pt x="3" y="245"/>
                  </a:lnTo>
                  <a:lnTo>
                    <a:pt x="4" y="239"/>
                  </a:lnTo>
                  <a:lnTo>
                    <a:pt x="6" y="235"/>
                  </a:lnTo>
                  <a:lnTo>
                    <a:pt x="9" y="233"/>
                  </a:lnTo>
                  <a:lnTo>
                    <a:pt x="13" y="232"/>
                  </a:lnTo>
                  <a:lnTo>
                    <a:pt x="16" y="231"/>
                  </a:lnTo>
                  <a:lnTo>
                    <a:pt x="82" y="231"/>
                  </a:lnTo>
                  <a:lnTo>
                    <a:pt x="82" y="182"/>
                  </a:lnTo>
                  <a:lnTo>
                    <a:pt x="83" y="158"/>
                  </a:lnTo>
                  <a:lnTo>
                    <a:pt x="84" y="137"/>
                  </a:lnTo>
                  <a:lnTo>
                    <a:pt x="87" y="117"/>
                  </a:lnTo>
                  <a:lnTo>
                    <a:pt x="91" y="100"/>
                  </a:lnTo>
                  <a:lnTo>
                    <a:pt x="96" y="84"/>
                  </a:lnTo>
                  <a:lnTo>
                    <a:pt x="102" y="68"/>
                  </a:lnTo>
                  <a:lnTo>
                    <a:pt x="110" y="55"/>
                  </a:lnTo>
                  <a:lnTo>
                    <a:pt x="119" y="44"/>
                  </a:lnTo>
                  <a:lnTo>
                    <a:pt x="128" y="33"/>
                  </a:lnTo>
                  <a:lnTo>
                    <a:pt x="139" y="24"/>
                  </a:lnTo>
                  <a:lnTo>
                    <a:pt x="151" y="17"/>
                  </a:lnTo>
                  <a:lnTo>
                    <a:pt x="164" y="11"/>
                  </a:lnTo>
                  <a:lnTo>
                    <a:pt x="178" y="7"/>
                  </a:lnTo>
                  <a:lnTo>
                    <a:pt x="193" y="2"/>
                  </a:lnTo>
                  <a:lnTo>
                    <a:pt x="208" y="0"/>
                  </a:lnTo>
                  <a:lnTo>
                    <a:pt x="226" y="0"/>
                  </a:lnTo>
                  <a:lnTo>
                    <a:pt x="237" y="0"/>
                  </a:lnTo>
                  <a:lnTo>
                    <a:pt x="249" y="1"/>
                  </a:lnTo>
                  <a:lnTo>
                    <a:pt x="259" y="2"/>
                  </a:lnTo>
                  <a:lnTo>
                    <a:pt x="269" y="5"/>
                  </a:lnTo>
                  <a:lnTo>
                    <a:pt x="277" y="7"/>
                  </a:lnTo>
                  <a:lnTo>
                    <a:pt x="285" y="9"/>
                  </a:lnTo>
                  <a:lnTo>
                    <a:pt x="291" y="11"/>
                  </a:lnTo>
                  <a:lnTo>
                    <a:pt x="295" y="14"/>
                  </a:lnTo>
                  <a:lnTo>
                    <a:pt x="297" y="16"/>
                  </a:lnTo>
                  <a:lnTo>
                    <a:pt x="299" y="19"/>
                  </a:lnTo>
                  <a:lnTo>
                    <a:pt x="300" y="22"/>
                  </a:lnTo>
                  <a:lnTo>
                    <a:pt x="301" y="26"/>
                  </a:lnTo>
                  <a:lnTo>
                    <a:pt x="302" y="30"/>
                  </a:lnTo>
                  <a:lnTo>
                    <a:pt x="303" y="36"/>
                  </a:lnTo>
                  <a:lnTo>
                    <a:pt x="303" y="44"/>
                  </a:lnTo>
                  <a:lnTo>
                    <a:pt x="303" y="52"/>
                  </a:lnTo>
                  <a:lnTo>
                    <a:pt x="303" y="65"/>
                  </a:lnTo>
                  <a:lnTo>
                    <a:pt x="301" y="74"/>
                  </a:lnTo>
                  <a:lnTo>
                    <a:pt x="299" y="78"/>
                  </a:lnTo>
                  <a:lnTo>
                    <a:pt x="297" y="80"/>
                  </a:lnTo>
                  <a:lnTo>
                    <a:pt x="295" y="81"/>
                  </a:lnTo>
                  <a:lnTo>
                    <a:pt x="292" y="81"/>
                  </a:lnTo>
                  <a:lnTo>
                    <a:pt x="288" y="81"/>
                  </a:lnTo>
                  <a:lnTo>
                    <a:pt x="283" y="80"/>
                  </a:lnTo>
                  <a:lnTo>
                    <a:pt x="278" y="78"/>
                  </a:lnTo>
                  <a:lnTo>
                    <a:pt x="272" y="76"/>
                  </a:lnTo>
                  <a:lnTo>
                    <a:pt x="265" y="74"/>
                  </a:lnTo>
                  <a:lnTo>
                    <a:pt x="257" y="72"/>
                  </a:lnTo>
                  <a:lnTo>
                    <a:pt x="245" y="71"/>
                  </a:lnTo>
                  <a:lnTo>
                    <a:pt x="232" y="70"/>
                  </a:lnTo>
                  <a:lnTo>
                    <a:pt x="224" y="71"/>
                  </a:lnTo>
                  <a:lnTo>
                    <a:pt x="216" y="72"/>
                  </a:lnTo>
                  <a:lnTo>
                    <a:pt x="208" y="74"/>
                  </a:lnTo>
                  <a:lnTo>
                    <a:pt x="202" y="77"/>
                  </a:lnTo>
                  <a:lnTo>
                    <a:pt x="196" y="80"/>
                  </a:lnTo>
                  <a:lnTo>
                    <a:pt x="191" y="86"/>
                  </a:lnTo>
                  <a:lnTo>
                    <a:pt x="186" y="91"/>
                  </a:lnTo>
                  <a:lnTo>
                    <a:pt x="183" y="97"/>
                  </a:lnTo>
                  <a:lnTo>
                    <a:pt x="179" y="104"/>
                  </a:lnTo>
                  <a:lnTo>
                    <a:pt x="175" y="112"/>
                  </a:lnTo>
                  <a:lnTo>
                    <a:pt x="173" y="120"/>
                  </a:lnTo>
                  <a:lnTo>
                    <a:pt x="171" y="131"/>
                  </a:lnTo>
                  <a:lnTo>
                    <a:pt x="169" y="142"/>
                  </a:lnTo>
                  <a:lnTo>
                    <a:pt x="168" y="154"/>
                  </a:lnTo>
                  <a:lnTo>
                    <a:pt x="167" y="167"/>
                  </a:lnTo>
                  <a:lnTo>
                    <a:pt x="167" y="181"/>
                  </a:lnTo>
                  <a:lnTo>
                    <a:pt x="167" y="231"/>
                  </a:lnTo>
                  <a:lnTo>
                    <a:pt x="434" y="231"/>
                  </a:lnTo>
                  <a:lnTo>
                    <a:pt x="440" y="232"/>
                  </a:lnTo>
                  <a:lnTo>
                    <a:pt x="446" y="233"/>
                  </a:lnTo>
                  <a:lnTo>
                    <a:pt x="450" y="235"/>
                  </a:lnTo>
                  <a:lnTo>
                    <a:pt x="453" y="238"/>
                  </a:lnTo>
                  <a:lnTo>
                    <a:pt x="456" y="243"/>
                  </a:lnTo>
                  <a:lnTo>
                    <a:pt x="458" y="247"/>
                  </a:lnTo>
                  <a:lnTo>
                    <a:pt x="459" y="252"/>
                  </a:lnTo>
                  <a:lnTo>
                    <a:pt x="460" y="258"/>
                  </a:lnTo>
                  <a:lnTo>
                    <a:pt x="460" y="7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77485031-F29D-4B27-01F3-51201751E325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98695" y="564004"/>
              <a:ext cx="60325" cy="104775"/>
            </a:xfrm>
            <a:custGeom>
              <a:avLst/>
              <a:gdLst>
                <a:gd name="T0" fmla="*/ 424 w 426"/>
                <a:gd name="T1" fmla="*/ 707 h 722"/>
                <a:gd name="T2" fmla="*/ 412 w 426"/>
                <a:gd name="T3" fmla="*/ 713 h 722"/>
                <a:gd name="T4" fmla="*/ 389 w 426"/>
                <a:gd name="T5" fmla="*/ 716 h 722"/>
                <a:gd name="T6" fmla="*/ 364 w 426"/>
                <a:gd name="T7" fmla="*/ 713 h 722"/>
                <a:gd name="T8" fmla="*/ 352 w 426"/>
                <a:gd name="T9" fmla="*/ 707 h 722"/>
                <a:gd name="T10" fmla="*/ 350 w 426"/>
                <a:gd name="T11" fmla="*/ 638 h 722"/>
                <a:gd name="T12" fmla="*/ 294 w 426"/>
                <a:gd name="T13" fmla="*/ 687 h 722"/>
                <a:gd name="T14" fmla="*/ 254 w 426"/>
                <a:gd name="T15" fmla="*/ 710 h 722"/>
                <a:gd name="T16" fmla="*/ 222 w 426"/>
                <a:gd name="T17" fmla="*/ 719 h 722"/>
                <a:gd name="T18" fmla="*/ 188 w 426"/>
                <a:gd name="T19" fmla="*/ 722 h 722"/>
                <a:gd name="T20" fmla="*/ 152 w 426"/>
                <a:gd name="T21" fmla="*/ 719 h 722"/>
                <a:gd name="T22" fmla="*/ 120 w 426"/>
                <a:gd name="T23" fmla="*/ 711 h 722"/>
                <a:gd name="T24" fmla="*/ 92 w 426"/>
                <a:gd name="T25" fmla="*/ 696 h 722"/>
                <a:gd name="T26" fmla="*/ 69 w 426"/>
                <a:gd name="T27" fmla="*/ 679 h 722"/>
                <a:gd name="T28" fmla="*/ 48 w 426"/>
                <a:gd name="T29" fmla="*/ 656 h 722"/>
                <a:gd name="T30" fmla="*/ 24 w 426"/>
                <a:gd name="T31" fmla="*/ 612 h 722"/>
                <a:gd name="T32" fmla="*/ 6 w 426"/>
                <a:gd name="T33" fmla="*/ 546 h 722"/>
                <a:gd name="T34" fmla="*/ 0 w 426"/>
                <a:gd name="T35" fmla="*/ 474 h 722"/>
                <a:gd name="T36" fmla="*/ 7 w 426"/>
                <a:gd name="T37" fmla="*/ 390 h 722"/>
                <a:gd name="T38" fmla="*/ 20 w 426"/>
                <a:gd name="T39" fmla="*/ 343 h 722"/>
                <a:gd name="T40" fmla="*/ 34 w 426"/>
                <a:gd name="T41" fmla="*/ 311 h 722"/>
                <a:gd name="T42" fmla="*/ 51 w 426"/>
                <a:gd name="T43" fmla="*/ 284 h 722"/>
                <a:gd name="T44" fmla="*/ 72 w 426"/>
                <a:gd name="T45" fmla="*/ 261 h 722"/>
                <a:gd name="T46" fmla="*/ 96 w 426"/>
                <a:gd name="T47" fmla="*/ 243 h 722"/>
                <a:gd name="T48" fmla="*/ 123 w 426"/>
                <a:gd name="T49" fmla="*/ 228 h 722"/>
                <a:gd name="T50" fmla="*/ 153 w 426"/>
                <a:gd name="T51" fmla="*/ 218 h 722"/>
                <a:gd name="T52" fmla="*/ 187 w 426"/>
                <a:gd name="T53" fmla="*/ 214 h 722"/>
                <a:gd name="T54" fmla="*/ 219 w 426"/>
                <a:gd name="T55" fmla="*/ 215 h 722"/>
                <a:gd name="T56" fmla="*/ 248 w 426"/>
                <a:gd name="T57" fmla="*/ 221 h 722"/>
                <a:gd name="T58" fmla="*/ 273 w 426"/>
                <a:gd name="T59" fmla="*/ 231 h 722"/>
                <a:gd name="T60" fmla="*/ 324 w 426"/>
                <a:gd name="T61" fmla="*/ 267 h 722"/>
                <a:gd name="T62" fmla="*/ 340 w 426"/>
                <a:gd name="T63" fmla="*/ 13 h 722"/>
                <a:gd name="T64" fmla="*/ 349 w 426"/>
                <a:gd name="T65" fmla="*/ 4 h 722"/>
                <a:gd name="T66" fmla="*/ 371 w 426"/>
                <a:gd name="T67" fmla="*/ 0 h 722"/>
                <a:gd name="T68" fmla="*/ 403 w 426"/>
                <a:gd name="T69" fmla="*/ 1 h 722"/>
                <a:gd name="T70" fmla="*/ 421 w 426"/>
                <a:gd name="T71" fmla="*/ 6 h 722"/>
                <a:gd name="T72" fmla="*/ 426 w 426"/>
                <a:gd name="T73" fmla="*/ 16 h 722"/>
                <a:gd name="T74" fmla="*/ 323 w 426"/>
                <a:gd name="T75" fmla="*/ 354 h 722"/>
                <a:gd name="T76" fmla="*/ 273 w 426"/>
                <a:gd name="T77" fmla="*/ 308 h 722"/>
                <a:gd name="T78" fmla="*/ 250 w 426"/>
                <a:gd name="T79" fmla="*/ 295 h 722"/>
                <a:gd name="T80" fmla="*/ 224 w 426"/>
                <a:gd name="T81" fmla="*/ 288 h 722"/>
                <a:gd name="T82" fmla="*/ 199 w 426"/>
                <a:gd name="T83" fmla="*/ 287 h 722"/>
                <a:gd name="T84" fmla="*/ 177 w 426"/>
                <a:gd name="T85" fmla="*/ 290 h 722"/>
                <a:gd name="T86" fmla="*/ 158 w 426"/>
                <a:gd name="T87" fmla="*/ 298 h 722"/>
                <a:gd name="T88" fmla="*/ 132 w 426"/>
                <a:gd name="T89" fmla="*/ 320 h 722"/>
                <a:gd name="T90" fmla="*/ 109 w 426"/>
                <a:gd name="T91" fmla="*/ 356 h 722"/>
                <a:gd name="T92" fmla="*/ 95 w 426"/>
                <a:gd name="T93" fmla="*/ 400 h 722"/>
                <a:gd name="T94" fmla="*/ 89 w 426"/>
                <a:gd name="T95" fmla="*/ 448 h 722"/>
                <a:gd name="T96" fmla="*/ 89 w 426"/>
                <a:gd name="T97" fmla="*/ 498 h 722"/>
                <a:gd name="T98" fmla="*/ 97 w 426"/>
                <a:gd name="T99" fmla="*/ 548 h 722"/>
                <a:gd name="T100" fmla="*/ 113 w 426"/>
                <a:gd name="T101" fmla="*/ 592 h 722"/>
                <a:gd name="T102" fmla="*/ 138 w 426"/>
                <a:gd name="T103" fmla="*/ 625 h 722"/>
                <a:gd name="T104" fmla="*/ 159 w 426"/>
                <a:gd name="T105" fmla="*/ 640 h 722"/>
                <a:gd name="T106" fmla="*/ 180 w 426"/>
                <a:gd name="T107" fmla="*/ 647 h 722"/>
                <a:gd name="T108" fmla="*/ 204 w 426"/>
                <a:gd name="T109" fmla="*/ 649 h 722"/>
                <a:gd name="T110" fmla="*/ 228 w 426"/>
                <a:gd name="T111" fmla="*/ 647 h 722"/>
                <a:gd name="T112" fmla="*/ 252 w 426"/>
                <a:gd name="T113" fmla="*/ 639 h 722"/>
                <a:gd name="T114" fmla="*/ 277 w 426"/>
                <a:gd name="T115" fmla="*/ 623 h 722"/>
                <a:gd name="T116" fmla="*/ 302 w 426"/>
                <a:gd name="T117" fmla="*/ 601 h 722"/>
                <a:gd name="T118" fmla="*/ 330 w 426"/>
                <a:gd name="T119" fmla="*/ 571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26" h="722">
                  <a:moveTo>
                    <a:pt x="426" y="699"/>
                  </a:moveTo>
                  <a:lnTo>
                    <a:pt x="425" y="703"/>
                  </a:lnTo>
                  <a:lnTo>
                    <a:pt x="424" y="707"/>
                  </a:lnTo>
                  <a:lnTo>
                    <a:pt x="422" y="710"/>
                  </a:lnTo>
                  <a:lnTo>
                    <a:pt x="417" y="712"/>
                  </a:lnTo>
                  <a:lnTo>
                    <a:pt x="412" y="713"/>
                  </a:lnTo>
                  <a:lnTo>
                    <a:pt x="406" y="715"/>
                  </a:lnTo>
                  <a:lnTo>
                    <a:pt x="398" y="715"/>
                  </a:lnTo>
                  <a:lnTo>
                    <a:pt x="389" y="716"/>
                  </a:lnTo>
                  <a:lnTo>
                    <a:pt x="378" y="715"/>
                  </a:lnTo>
                  <a:lnTo>
                    <a:pt x="370" y="715"/>
                  </a:lnTo>
                  <a:lnTo>
                    <a:pt x="364" y="713"/>
                  </a:lnTo>
                  <a:lnTo>
                    <a:pt x="359" y="712"/>
                  </a:lnTo>
                  <a:lnTo>
                    <a:pt x="355" y="710"/>
                  </a:lnTo>
                  <a:lnTo>
                    <a:pt x="352" y="707"/>
                  </a:lnTo>
                  <a:lnTo>
                    <a:pt x="351" y="703"/>
                  </a:lnTo>
                  <a:lnTo>
                    <a:pt x="350" y="699"/>
                  </a:lnTo>
                  <a:lnTo>
                    <a:pt x="350" y="638"/>
                  </a:lnTo>
                  <a:lnTo>
                    <a:pt x="332" y="656"/>
                  </a:lnTo>
                  <a:lnTo>
                    <a:pt x="313" y="673"/>
                  </a:lnTo>
                  <a:lnTo>
                    <a:pt x="294" y="687"/>
                  </a:lnTo>
                  <a:lnTo>
                    <a:pt x="275" y="699"/>
                  </a:lnTo>
                  <a:lnTo>
                    <a:pt x="264" y="704"/>
                  </a:lnTo>
                  <a:lnTo>
                    <a:pt x="254" y="710"/>
                  </a:lnTo>
                  <a:lnTo>
                    <a:pt x="244" y="713"/>
                  </a:lnTo>
                  <a:lnTo>
                    <a:pt x="233" y="716"/>
                  </a:lnTo>
                  <a:lnTo>
                    <a:pt x="222" y="719"/>
                  </a:lnTo>
                  <a:lnTo>
                    <a:pt x="211" y="720"/>
                  </a:lnTo>
                  <a:lnTo>
                    <a:pt x="199" y="721"/>
                  </a:lnTo>
                  <a:lnTo>
                    <a:pt x="188" y="722"/>
                  </a:lnTo>
                  <a:lnTo>
                    <a:pt x="176" y="721"/>
                  </a:lnTo>
                  <a:lnTo>
                    <a:pt x="163" y="720"/>
                  </a:lnTo>
                  <a:lnTo>
                    <a:pt x="152" y="719"/>
                  </a:lnTo>
                  <a:lnTo>
                    <a:pt x="141" y="717"/>
                  </a:lnTo>
                  <a:lnTo>
                    <a:pt x="131" y="714"/>
                  </a:lnTo>
                  <a:lnTo>
                    <a:pt x="120" y="711"/>
                  </a:lnTo>
                  <a:lnTo>
                    <a:pt x="111" y="707"/>
                  </a:lnTo>
                  <a:lnTo>
                    <a:pt x="102" y="701"/>
                  </a:lnTo>
                  <a:lnTo>
                    <a:pt x="92" y="696"/>
                  </a:lnTo>
                  <a:lnTo>
                    <a:pt x="84" y="691"/>
                  </a:lnTo>
                  <a:lnTo>
                    <a:pt x="76" y="685"/>
                  </a:lnTo>
                  <a:lnTo>
                    <a:pt x="69" y="679"/>
                  </a:lnTo>
                  <a:lnTo>
                    <a:pt x="62" y="672"/>
                  </a:lnTo>
                  <a:lnTo>
                    <a:pt x="54" y="664"/>
                  </a:lnTo>
                  <a:lnTo>
                    <a:pt x="48" y="656"/>
                  </a:lnTo>
                  <a:lnTo>
                    <a:pt x="43" y="648"/>
                  </a:lnTo>
                  <a:lnTo>
                    <a:pt x="33" y="631"/>
                  </a:lnTo>
                  <a:lnTo>
                    <a:pt x="24" y="612"/>
                  </a:lnTo>
                  <a:lnTo>
                    <a:pt x="16" y="592"/>
                  </a:lnTo>
                  <a:lnTo>
                    <a:pt x="10" y="569"/>
                  </a:lnTo>
                  <a:lnTo>
                    <a:pt x="6" y="546"/>
                  </a:lnTo>
                  <a:lnTo>
                    <a:pt x="3" y="523"/>
                  </a:lnTo>
                  <a:lnTo>
                    <a:pt x="1" y="498"/>
                  </a:lnTo>
                  <a:lnTo>
                    <a:pt x="0" y="474"/>
                  </a:lnTo>
                  <a:lnTo>
                    <a:pt x="1" y="445"/>
                  </a:lnTo>
                  <a:lnTo>
                    <a:pt x="3" y="417"/>
                  </a:lnTo>
                  <a:lnTo>
                    <a:pt x="7" y="390"/>
                  </a:lnTo>
                  <a:lnTo>
                    <a:pt x="13" y="366"/>
                  </a:lnTo>
                  <a:lnTo>
                    <a:pt x="16" y="355"/>
                  </a:lnTo>
                  <a:lnTo>
                    <a:pt x="20" y="343"/>
                  </a:lnTo>
                  <a:lnTo>
                    <a:pt x="25" y="332"/>
                  </a:lnTo>
                  <a:lnTo>
                    <a:pt x="29" y="322"/>
                  </a:lnTo>
                  <a:lnTo>
                    <a:pt x="34" y="311"/>
                  </a:lnTo>
                  <a:lnTo>
                    <a:pt x="39" y="302"/>
                  </a:lnTo>
                  <a:lnTo>
                    <a:pt x="45" y="293"/>
                  </a:lnTo>
                  <a:lnTo>
                    <a:pt x="51" y="284"/>
                  </a:lnTo>
                  <a:lnTo>
                    <a:pt x="58" y="276"/>
                  </a:lnTo>
                  <a:lnTo>
                    <a:pt x="65" y="268"/>
                  </a:lnTo>
                  <a:lnTo>
                    <a:pt x="72" y="261"/>
                  </a:lnTo>
                  <a:lnTo>
                    <a:pt x="79" y="254"/>
                  </a:lnTo>
                  <a:lnTo>
                    <a:pt x="87" y="248"/>
                  </a:lnTo>
                  <a:lnTo>
                    <a:pt x="96" y="243"/>
                  </a:lnTo>
                  <a:lnTo>
                    <a:pt x="104" y="237"/>
                  </a:lnTo>
                  <a:lnTo>
                    <a:pt x="113" y="232"/>
                  </a:lnTo>
                  <a:lnTo>
                    <a:pt x="123" y="228"/>
                  </a:lnTo>
                  <a:lnTo>
                    <a:pt x="133" y="224"/>
                  </a:lnTo>
                  <a:lnTo>
                    <a:pt x="143" y="221"/>
                  </a:lnTo>
                  <a:lnTo>
                    <a:pt x="153" y="218"/>
                  </a:lnTo>
                  <a:lnTo>
                    <a:pt x="164" y="216"/>
                  </a:lnTo>
                  <a:lnTo>
                    <a:pt x="176" y="215"/>
                  </a:lnTo>
                  <a:lnTo>
                    <a:pt x="187" y="214"/>
                  </a:lnTo>
                  <a:lnTo>
                    <a:pt x="199" y="214"/>
                  </a:lnTo>
                  <a:lnTo>
                    <a:pt x="210" y="214"/>
                  </a:lnTo>
                  <a:lnTo>
                    <a:pt x="219" y="215"/>
                  </a:lnTo>
                  <a:lnTo>
                    <a:pt x="229" y="216"/>
                  </a:lnTo>
                  <a:lnTo>
                    <a:pt x="239" y="218"/>
                  </a:lnTo>
                  <a:lnTo>
                    <a:pt x="248" y="221"/>
                  </a:lnTo>
                  <a:lnTo>
                    <a:pt x="256" y="224"/>
                  </a:lnTo>
                  <a:lnTo>
                    <a:pt x="265" y="227"/>
                  </a:lnTo>
                  <a:lnTo>
                    <a:pt x="273" y="231"/>
                  </a:lnTo>
                  <a:lnTo>
                    <a:pt x="291" y="242"/>
                  </a:lnTo>
                  <a:lnTo>
                    <a:pt x="307" y="254"/>
                  </a:lnTo>
                  <a:lnTo>
                    <a:pt x="324" y="267"/>
                  </a:lnTo>
                  <a:lnTo>
                    <a:pt x="340" y="284"/>
                  </a:lnTo>
                  <a:lnTo>
                    <a:pt x="340" y="16"/>
                  </a:lnTo>
                  <a:lnTo>
                    <a:pt x="340" y="13"/>
                  </a:lnTo>
                  <a:lnTo>
                    <a:pt x="342" y="9"/>
                  </a:lnTo>
                  <a:lnTo>
                    <a:pt x="344" y="6"/>
                  </a:lnTo>
                  <a:lnTo>
                    <a:pt x="349" y="4"/>
                  </a:lnTo>
                  <a:lnTo>
                    <a:pt x="355" y="3"/>
                  </a:lnTo>
                  <a:lnTo>
                    <a:pt x="362" y="1"/>
                  </a:lnTo>
                  <a:lnTo>
                    <a:pt x="371" y="0"/>
                  </a:lnTo>
                  <a:lnTo>
                    <a:pt x="383" y="0"/>
                  </a:lnTo>
                  <a:lnTo>
                    <a:pt x="394" y="0"/>
                  </a:lnTo>
                  <a:lnTo>
                    <a:pt x="403" y="1"/>
                  </a:lnTo>
                  <a:lnTo>
                    <a:pt x="411" y="3"/>
                  </a:lnTo>
                  <a:lnTo>
                    <a:pt x="416" y="4"/>
                  </a:lnTo>
                  <a:lnTo>
                    <a:pt x="421" y="6"/>
                  </a:lnTo>
                  <a:lnTo>
                    <a:pt x="424" y="9"/>
                  </a:lnTo>
                  <a:lnTo>
                    <a:pt x="425" y="13"/>
                  </a:lnTo>
                  <a:lnTo>
                    <a:pt x="426" y="16"/>
                  </a:lnTo>
                  <a:lnTo>
                    <a:pt x="426" y="699"/>
                  </a:lnTo>
                  <a:close/>
                  <a:moveTo>
                    <a:pt x="340" y="374"/>
                  </a:moveTo>
                  <a:lnTo>
                    <a:pt x="323" y="354"/>
                  </a:lnTo>
                  <a:lnTo>
                    <a:pt x="306" y="336"/>
                  </a:lnTo>
                  <a:lnTo>
                    <a:pt x="290" y="322"/>
                  </a:lnTo>
                  <a:lnTo>
                    <a:pt x="273" y="308"/>
                  </a:lnTo>
                  <a:lnTo>
                    <a:pt x="266" y="303"/>
                  </a:lnTo>
                  <a:lnTo>
                    <a:pt x="258" y="299"/>
                  </a:lnTo>
                  <a:lnTo>
                    <a:pt x="250" y="295"/>
                  </a:lnTo>
                  <a:lnTo>
                    <a:pt x="242" y="292"/>
                  </a:lnTo>
                  <a:lnTo>
                    <a:pt x="232" y="290"/>
                  </a:lnTo>
                  <a:lnTo>
                    <a:pt x="224" y="288"/>
                  </a:lnTo>
                  <a:lnTo>
                    <a:pt x="216" y="287"/>
                  </a:lnTo>
                  <a:lnTo>
                    <a:pt x="207" y="287"/>
                  </a:lnTo>
                  <a:lnTo>
                    <a:pt x="199" y="287"/>
                  </a:lnTo>
                  <a:lnTo>
                    <a:pt x="191" y="288"/>
                  </a:lnTo>
                  <a:lnTo>
                    <a:pt x="184" y="289"/>
                  </a:lnTo>
                  <a:lnTo>
                    <a:pt x="177" y="290"/>
                  </a:lnTo>
                  <a:lnTo>
                    <a:pt x="171" y="292"/>
                  </a:lnTo>
                  <a:lnTo>
                    <a:pt x="164" y="295"/>
                  </a:lnTo>
                  <a:lnTo>
                    <a:pt x="158" y="298"/>
                  </a:lnTo>
                  <a:lnTo>
                    <a:pt x="152" y="302"/>
                  </a:lnTo>
                  <a:lnTo>
                    <a:pt x="141" y="310"/>
                  </a:lnTo>
                  <a:lnTo>
                    <a:pt x="132" y="320"/>
                  </a:lnTo>
                  <a:lnTo>
                    <a:pt x="123" y="331"/>
                  </a:lnTo>
                  <a:lnTo>
                    <a:pt x="115" y="342"/>
                  </a:lnTo>
                  <a:lnTo>
                    <a:pt x="109" y="356"/>
                  </a:lnTo>
                  <a:lnTo>
                    <a:pt x="103" y="369"/>
                  </a:lnTo>
                  <a:lnTo>
                    <a:pt x="99" y="384"/>
                  </a:lnTo>
                  <a:lnTo>
                    <a:pt x="95" y="400"/>
                  </a:lnTo>
                  <a:lnTo>
                    <a:pt x="92" y="415"/>
                  </a:lnTo>
                  <a:lnTo>
                    <a:pt x="90" y="432"/>
                  </a:lnTo>
                  <a:lnTo>
                    <a:pt x="89" y="448"/>
                  </a:lnTo>
                  <a:lnTo>
                    <a:pt x="88" y="464"/>
                  </a:lnTo>
                  <a:lnTo>
                    <a:pt x="88" y="482"/>
                  </a:lnTo>
                  <a:lnTo>
                    <a:pt x="89" y="498"/>
                  </a:lnTo>
                  <a:lnTo>
                    <a:pt x="91" y="516"/>
                  </a:lnTo>
                  <a:lnTo>
                    <a:pt x="94" y="532"/>
                  </a:lnTo>
                  <a:lnTo>
                    <a:pt x="97" y="548"/>
                  </a:lnTo>
                  <a:lnTo>
                    <a:pt x="102" y="564"/>
                  </a:lnTo>
                  <a:lnTo>
                    <a:pt x="107" y="578"/>
                  </a:lnTo>
                  <a:lnTo>
                    <a:pt x="113" y="592"/>
                  </a:lnTo>
                  <a:lnTo>
                    <a:pt x="120" y="604"/>
                  </a:lnTo>
                  <a:lnTo>
                    <a:pt x="128" y="615"/>
                  </a:lnTo>
                  <a:lnTo>
                    <a:pt x="138" y="625"/>
                  </a:lnTo>
                  <a:lnTo>
                    <a:pt x="148" y="634"/>
                  </a:lnTo>
                  <a:lnTo>
                    <a:pt x="153" y="637"/>
                  </a:lnTo>
                  <a:lnTo>
                    <a:pt x="159" y="640"/>
                  </a:lnTo>
                  <a:lnTo>
                    <a:pt x="167" y="643"/>
                  </a:lnTo>
                  <a:lnTo>
                    <a:pt x="173" y="645"/>
                  </a:lnTo>
                  <a:lnTo>
                    <a:pt x="180" y="647"/>
                  </a:lnTo>
                  <a:lnTo>
                    <a:pt x="187" y="648"/>
                  </a:lnTo>
                  <a:lnTo>
                    <a:pt x="195" y="649"/>
                  </a:lnTo>
                  <a:lnTo>
                    <a:pt x="204" y="649"/>
                  </a:lnTo>
                  <a:lnTo>
                    <a:pt x="212" y="649"/>
                  </a:lnTo>
                  <a:lnTo>
                    <a:pt x="220" y="648"/>
                  </a:lnTo>
                  <a:lnTo>
                    <a:pt x="228" y="647"/>
                  </a:lnTo>
                  <a:lnTo>
                    <a:pt x="236" y="645"/>
                  </a:lnTo>
                  <a:lnTo>
                    <a:pt x="244" y="642"/>
                  </a:lnTo>
                  <a:lnTo>
                    <a:pt x="252" y="639"/>
                  </a:lnTo>
                  <a:lnTo>
                    <a:pt x="260" y="634"/>
                  </a:lnTo>
                  <a:lnTo>
                    <a:pt x="268" y="630"/>
                  </a:lnTo>
                  <a:lnTo>
                    <a:pt x="277" y="623"/>
                  </a:lnTo>
                  <a:lnTo>
                    <a:pt x="285" y="616"/>
                  </a:lnTo>
                  <a:lnTo>
                    <a:pt x="293" y="609"/>
                  </a:lnTo>
                  <a:lnTo>
                    <a:pt x="302" y="601"/>
                  </a:lnTo>
                  <a:lnTo>
                    <a:pt x="312" y="592"/>
                  </a:lnTo>
                  <a:lnTo>
                    <a:pt x="321" y="582"/>
                  </a:lnTo>
                  <a:lnTo>
                    <a:pt x="330" y="571"/>
                  </a:lnTo>
                  <a:lnTo>
                    <a:pt x="340" y="559"/>
                  </a:lnTo>
                  <a:lnTo>
                    <a:pt x="340" y="3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9E09189F-F32F-E5E9-89F7-21AB71D46774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678070" y="595754"/>
              <a:ext cx="60325" cy="73025"/>
            </a:xfrm>
            <a:custGeom>
              <a:avLst/>
              <a:gdLst>
                <a:gd name="T0" fmla="*/ 424 w 426"/>
                <a:gd name="T1" fmla="*/ 251 h 508"/>
                <a:gd name="T2" fmla="*/ 411 w 426"/>
                <a:gd name="T3" fmla="*/ 267 h 508"/>
                <a:gd name="T4" fmla="*/ 393 w 426"/>
                <a:gd name="T5" fmla="*/ 271 h 508"/>
                <a:gd name="T6" fmla="*/ 91 w 426"/>
                <a:gd name="T7" fmla="*/ 308 h 508"/>
                <a:gd name="T8" fmla="*/ 101 w 426"/>
                <a:gd name="T9" fmla="*/ 355 h 508"/>
                <a:gd name="T10" fmla="*/ 123 w 426"/>
                <a:gd name="T11" fmla="*/ 394 h 508"/>
                <a:gd name="T12" fmla="*/ 155 w 426"/>
                <a:gd name="T13" fmla="*/ 421 h 508"/>
                <a:gd name="T14" fmla="*/ 201 w 426"/>
                <a:gd name="T15" fmla="*/ 436 h 508"/>
                <a:gd name="T16" fmla="*/ 255 w 426"/>
                <a:gd name="T17" fmla="*/ 439 h 508"/>
                <a:gd name="T18" fmla="*/ 298 w 426"/>
                <a:gd name="T19" fmla="*/ 434 h 508"/>
                <a:gd name="T20" fmla="*/ 333 w 426"/>
                <a:gd name="T21" fmla="*/ 425 h 508"/>
                <a:gd name="T22" fmla="*/ 360 w 426"/>
                <a:gd name="T23" fmla="*/ 416 h 508"/>
                <a:gd name="T24" fmla="*/ 385 w 426"/>
                <a:gd name="T25" fmla="*/ 406 h 508"/>
                <a:gd name="T26" fmla="*/ 398 w 426"/>
                <a:gd name="T27" fmla="*/ 406 h 508"/>
                <a:gd name="T28" fmla="*/ 404 w 426"/>
                <a:gd name="T29" fmla="*/ 416 h 508"/>
                <a:gd name="T30" fmla="*/ 405 w 426"/>
                <a:gd name="T31" fmla="*/ 437 h 508"/>
                <a:gd name="T32" fmla="*/ 404 w 426"/>
                <a:gd name="T33" fmla="*/ 454 h 508"/>
                <a:gd name="T34" fmla="*/ 401 w 426"/>
                <a:gd name="T35" fmla="*/ 465 h 508"/>
                <a:gd name="T36" fmla="*/ 391 w 426"/>
                <a:gd name="T37" fmla="*/ 474 h 508"/>
                <a:gd name="T38" fmla="*/ 364 w 426"/>
                <a:gd name="T39" fmla="*/ 485 h 508"/>
                <a:gd name="T40" fmla="*/ 332 w 426"/>
                <a:gd name="T41" fmla="*/ 495 h 508"/>
                <a:gd name="T42" fmla="*/ 293 w 426"/>
                <a:gd name="T43" fmla="*/ 503 h 508"/>
                <a:gd name="T44" fmla="*/ 248 w 426"/>
                <a:gd name="T45" fmla="*/ 507 h 508"/>
                <a:gd name="T46" fmla="*/ 204 w 426"/>
                <a:gd name="T47" fmla="*/ 507 h 508"/>
                <a:gd name="T48" fmla="*/ 166 w 426"/>
                <a:gd name="T49" fmla="*/ 502 h 508"/>
                <a:gd name="T50" fmla="*/ 132 w 426"/>
                <a:gd name="T51" fmla="*/ 491 h 508"/>
                <a:gd name="T52" fmla="*/ 101 w 426"/>
                <a:gd name="T53" fmla="*/ 477 h 508"/>
                <a:gd name="T54" fmla="*/ 75 w 426"/>
                <a:gd name="T55" fmla="*/ 460 h 508"/>
                <a:gd name="T56" fmla="*/ 53 w 426"/>
                <a:gd name="T57" fmla="*/ 436 h 508"/>
                <a:gd name="T58" fmla="*/ 34 w 426"/>
                <a:gd name="T59" fmla="*/ 409 h 508"/>
                <a:gd name="T60" fmla="*/ 19 w 426"/>
                <a:gd name="T61" fmla="*/ 378 h 508"/>
                <a:gd name="T62" fmla="*/ 8 w 426"/>
                <a:gd name="T63" fmla="*/ 342 h 508"/>
                <a:gd name="T64" fmla="*/ 1 w 426"/>
                <a:gd name="T65" fmla="*/ 286 h 508"/>
                <a:gd name="T66" fmla="*/ 4 w 426"/>
                <a:gd name="T67" fmla="*/ 200 h 508"/>
                <a:gd name="T68" fmla="*/ 13 w 426"/>
                <a:gd name="T69" fmla="*/ 161 h 508"/>
                <a:gd name="T70" fmla="*/ 24 w 426"/>
                <a:gd name="T71" fmla="*/ 126 h 508"/>
                <a:gd name="T72" fmla="*/ 40 w 426"/>
                <a:gd name="T73" fmla="*/ 95 h 508"/>
                <a:gd name="T74" fmla="*/ 60 w 426"/>
                <a:gd name="T75" fmla="*/ 69 h 508"/>
                <a:gd name="T76" fmla="*/ 83 w 426"/>
                <a:gd name="T77" fmla="*/ 46 h 508"/>
                <a:gd name="T78" fmla="*/ 110 w 426"/>
                <a:gd name="T79" fmla="*/ 28 h 508"/>
                <a:gd name="T80" fmla="*/ 141 w 426"/>
                <a:gd name="T81" fmla="*/ 13 h 508"/>
                <a:gd name="T82" fmla="*/ 174 w 426"/>
                <a:gd name="T83" fmla="*/ 4 h 508"/>
                <a:gd name="T84" fmla="*/ 210 w 426"/>
                <a:gd name="T85" fmla="*/ 0 h 508"/>
                <a:gd name="T86" fmla="*/ 249 w 426"/>
                <a:gd name="T87" fmla="*/ 1 h 508"/>
                <a:gd name="T88" fmla="*/ 284 w 426"/>
                <a:gd name="T89" fmla="*/ 7 h 508"/>
                <a:gd name="T90" fmla="*/ 315 w 426"/>
                <a:gd name="T91" fmla="*/ 17 h 508"/>
                <a:gd name="T92" fmla="*/ 342 w 426"/>
                <a:gd name="T93" fmla="*/ 32 h 508"/>
                <a:gd name="T94" fmla="*/ 365 w 426"/>
                <a:gd name="T95" fmla="*/ 50 h 508"/>
                <a:gd name="T96" fmla="*/ 384 w 426"/>
                <a:gd name="T97" fmla="*/ 72 h 508"/>
                <a:gd name="T98" fmla="*/ 399 w 426"/>
                <a:gd name="T99" fmla="*/ 96 h 508"/>
                <a:gd name="T100" fmla="*/ 420 w 426"/>
                <a:gd name="T101" fmla="*/ 154 h 508"/>
                <a:gd name="T102" fmla="*/ 426 w 426"/>
                <a:gd name="T103" fmla="*/ 219 h 508"/>
                <a:gd name="T104" fmla="*/ 341 w 426"/>
                <a:gd name="T105" fmla="*/ 193 h 508"/>
                <a:gd name="T106" fmla="*/ 334 w 426"/>
                <a:gd name="T107" fmla="*/ 150 h 508"/>
                <a:gd name="T108" fmla="*/ 318 w 426"/>
                <a:gd name="T109" fmla="*/ 114 h 508"/>
                <a:gd name="T110" fmla="*/ 293 w 426"/>
                <a:gd name="T111" fmla="*/ 87 h 508"/>
                <a:gd name="T112" fmla="*/ 260 w 426"/>
                <a:gd name="T113" fmla="*/ 72 h 508"/>
                <a:gd name="T114" fmla="*/ 218 w 426"/>
                <a:gd name="T115" fmla="*/ 66 h 508"/>
                <a:gd name="T116" fmla="*/ 175 w 426"/>
                <a:gd name="T117" fmla="*/ 73 h 508"/>
                <a:gd name="T118" fmla="*/ 141 w 426"/>
                <a:gd name="T119" fmla="*/ 91 h 508"/>
                <a:gd name="T120" fmla="*/ 115 w 426"/>
                <a:gd name="T121" fmla="*/ 120 h 508"/>
                <a:gd name="T122" fmla="*/ 99 w 426"/>
                <a:gd name="T123" fmla="*/ 155 h 508"/>
                <a:gd name="T124" fmla="*/ 90 w 426"/>
                <a:gd name="T125" fmla="*/ 195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6" h="508">
                  <a:moveTo>
                    <a:pt x="426" y="234"/>
                  </a:moveTo>
                  <a:lnTo>
                    <a:pt x="425" y="243"/>
                  </a:lnTo>
                  <a:lnTo>
                    <a:pt x="424" y="251"/>
                  </a:lnTo>
                  <a:lnTo>
                    <a:pt x="420" y="258"/>
                  </a:lnTo>
                  <a:lnTo>
                    <a:pt x="416" y="263"/>
                  </a:lnTo>
                  <a:lnTo>
                    <a:pt x="411" y="267"/>
                  </a:lnTo>
                  <a:lnTo>
                    <a:pt x="405" y="269"/>
                  </a:lnTo>
                  <a:lnTo>
                    <a:pt x="399" y="271"/>
                  </a:lnTo>
                  <a:lnTo>
                    <a:pt x="393" y="271"/>
                  </a:lnTo>
                  <a:lnTo>
                    <a:pt x="89" y="271"/>
                  </a:lnTo>
                  <a:lnTo>
                    <a:pt x="90" y="290"/>
                  </a:lnTo>
                  <a:lnTo>
                    <a:pt x="91" y="308"/>
                  </a:lnTo>
                  <a:lnTo>
                    <a:pt x="93" y="324"/>
                  </a:lnTo>
                  <a:lnTo>
                    <a:pt x="97" y="341"/>
                  </a:lnTo>
                  <a:lnTo>
                    <a:pt x="101" y="355"/>
                  </a:lnTo>
                  <a:lnTo>
                    <a:pt x="107" y="369"/>
                  </a:lnTo>
                  <a:lnTo>
                    <a:pt x="114" y="382"/>
                  </a:lnTo>
                  <a:lnTo>
                    <a:pt x="123" y="394"/>
                  </a:lnTo>
                  <a:lnTo>
                    <a:pt x="132" y="404"/>
                  </a:lnTo>
                  <a:lnTo>
                    <a:pt x="143" y="414"/>
                  </a:lnTo>
                  <a:lnTo>
                    <a:pt x="155" y="421"/>
                  </a:lnTo>
                  <a:lnTo>
                    <a:pt x="169" y="428"/>
                  </a:lnTo>
                  <a:lnTo>
                    <a:pt x="184" y="433"/>
                  </a:lnTo>
                  <a:lnTo>
                    <a:pt x="201" y="436"/>
                  </a:lnTo>
                  <a:lnTo>
                    <a:pt x="219" y="438"/>
                  </a:lnTo>
                  <a:lnTo>
                    <a:pt x="240" y="439"/>
                  </a:lnTo>
                  <a:lnTo>
                    <a:pt x="255" y="439"/>
                  </a:lnTo>
                  <a:lnTo>
                    <a:pt x="271" y="438"/>
                  </a:lnTo>
                  <a:lnTo>
                    <a:pt x="285" y="436"/>
                  </a:lnTo>
                  <a:lnTo>
                    <a:pt x="298" y="434"/>
                  </a:lnTo>
                  <a:lnTo>
                    <a:pt x="311" y="431"/>
                  </a:lnTo>
                  <a:lnTo>
                    <a:pt x="322" y="428"/>
                  </a:lnTo>
                  <a:lnTo>
                    <a:pt x="333" y="425"/>
                  </a:lnTo>
                  <a:lnTo>
                    <a:pt x="343" y="422"/>
                  </a:lnTo>
                  <a:lnTo>
                    <a:pt x="352" y="419"/>
                  </a:lnTo>
                  <a:lnTo>
                    <a:pt x="360" y="416"/>
                  </a:lnTo>
                  <a:lnTo>
                    <a:pt x="367" y="412"/>
                  </a:lnTo>
                  <a:lnTo>
                    <a:pt x="374" y="410"/>
                  </a:lnTo>
                  <a:lnTo>
                    <a:pt x="385" y="406"/>
                  </a:lnTo>
                  <a:lnTo>
                    <a:pt x="392" y="404"/>
                  </a:lnTo>
                  <a:lnTo>
                    <a:pt x="395" y="405"/>
                  </a:lnTo>
                  <a:lnTo>
                    <a:pt x="398" y="406"/>
                  </a:lnTo>
                  <a:lnTo>
                    <a:pt x="401" y="408"/>
                  </a:lnTo>
                  <a:lnTo>
                    <a:pt x="402" y="411"/>
                  </a:lnTo>
                  <a:lnTo>
                    <a:pt x="404" y="416"/>
                  </a:lnTo>
                  <a:lnTo>
                    <a:pt x="405" y="422"/>
                  </a:lnTo>
                  <a:lnTo>
                    <a:pt x="405" y="429"/>
                  </a:lnTo>
                  <a:lnTo>
                    <a:pt x="405" y="437"/>
                  </a:lnTo>
                  <a:lnTo>
                    <a:pt x="405" y="443"/>
                  </a:lnTo>
                  <a:lnTo>
                    <a:pt x="405" y="448"/>
                  </a:lnTo>
                  <a:lnTo>
                    <a:pt x="404" y="454"/>
                  </a:lnTo>
                  <a:lnTo>
                    <a:pt x="404" y="458"/>
                  </a:lnTo>
                  <a:lnTo>
                    <a:pt x="403" y="461"/>
                  </a:lnTo>
                  <a:lnTo>
                    <a:pt x="401" y="465"/>
                  </a:lnTo>
                  <a:lnTo>
                    <a:pt x="399" y="467"/>
                  </a:lnTo>
                  <a:lnTo>
                    <a:pt x="397" y="470"/>
                  </a:lnTo>
                  <a:lnTo>
                    <a:pt x="391" y="474"/>
                  </a:lnTo>
                  <a:lnTo>
                    <a:pt x="381" y="479"/>
                  </a:lnTo>
                  <a:lnTo>
                    <a:pt x="373" y="482"/>
                  </a:lnTo>
                  <a:lnTo>
                    <a:pt x="364" y="485"/>
                  </a:lnTo>
                  <a:lnTo>
                    <a:pt x="355" y="488"/>
                  </a:lnTo>
                  <a:lnTo>
                    <a:pt x="345" y="491"/>
                  </a:lnTo>
                  <a:lnTo>
                    <a:pt x="332" y="495"/>
                  </a:lnTo>
                  <a:lnTo>
                    <a:pt x="320" y="498"/>
                  </a:lnTo>
                  <a:lnTo>
                    <a:pt x="308" y="501"/>
                  </a:lnTo>
                  <a:lnTo>
                    <a:pt x="293" y="503"/>
                  </a:lnTo>
                  <a:lnTo>
                    <a:pt x="279" y="505"/>
                  </a:lnTo>
                  <a:lnTo>
                    <a:pt x="263" y="507"/>
                  </a:lnTo>
                  <a:lnTo>
                    <a:pt x="248" y="507"/>
                  </a:lnTo>
                  <a:lnTo>
                    <a:pt x="232" y="508"/>
                  </a:lnTo>
                  <a:lnTo>
                    <a:pt x="217" y="507"/>
                  </a:lnTo>
                  <a:lnTo>
                    <a:pt x="204" y="507"/>
                  </a:lnTo>
                  <a:lnTo>
                    <a:pt x="190" y="506"/>
                  </a:lnTo>
                  <a:lnTo>
                    <a:pt x="178" y="504"/>
                  </a:lnTo>
                  <a:lnTo>
                    <a:pt x="166" y="502"/>
                  </a:lnTo>
                  <a:lnTo>
                    <a:pt x="153" y="499"/>
                  </a:lnTo>
                  <a:lnTo>
                    <a:pt x="142" y="496"/>
                  </a:lnTo>
                  <a:lnTo>
                    <a:pt x="132" y="491"/>
                  </a:lnTo>
                  <a:lnTo>
                    <a:pt x="121" y="487"/>
                  </a:lnTo>
                  <a:lnTo>
                    <a:pt x="111" y="483"/>
                  </a:lnTo>
                  <a:lnTo>
                    <a:pt x="101" y="477"/>
                  </a:lnTo>
                  <a:lnTo>
                    <a:pt x="92" y="472"/>
                  </a:lnTo>
                  <a:lnTo>
                    <a:pt x="83" y="466"/>
                  </a:lnTo>
                  <a:lnTo>
                    <a:pt x="75" y="460"/>
                  </a:lnTo>
                  <a:lnTo>
                    <a:pt x="67" y="452"/>
                  </a:lnTo>
                  <a:lnTo>
                    <a:pt x="59" y="444"/>
                  </a:lnTo>
                  <a:lnTo>
                    <a:pt x="53" y="436"/>
                  </a:lnTo>
                  <a:lnTo>
                    <a:pt x="45" y="428"/>
                  </a:lnTo>
                  <a:lnTo>
                    <a:pt x="39" y="419"/>
                  </a:lnTo>
                  <a:lnTo>
                    <a:pt x="34" y="409"/>
                  </a:lnTo>
                  <a:lnTo>
                    <a:pt x="28" y="399"/>
                  </a:lnTo>
                  <a:lnTo>
                    <a:pt x="24" y="389"/>
                  </a:lnTo>
                  <a:lnTo>
                    <a:pt x="19" y="378"/>
                  </a:lnTo>
                  <a:lnTo>
                    <a:pt x="16" y="366"/>
                  </a:lnTo>
                  <a:lnTo>
                    <a:pt x="11" y="354"/>
                  </a:lnTo>
                  <a:lnTo>
                    <a:pt x="8" y="342"/>
                  </a:lnTo>
                  <a:lnTo>
                    <a:pt x="6" y="328"/>
                  </a:lnTo>
                  <a:lnTo>
                    <a:pt x="4" y="315"/>
                  </a:lnTo>
                  <a:lnTo>
                    <a:pt x="1" y="286"/>
                  </a:lnTo>
                  <a:lnTo>
                    <a:pt x="0" y="257"/>
                  </a:lnTo>
                  <a:lnTo>
                    <a:pt x="1" y="227"/>
                  </a:lnTo>
                  <a:lnTo>
                    <a:pt x="4" y="200"/>
                  </a:lnTo>
                  <a:lnTo>
                    <a:pt x="6" y="187"/>
                  </a:lnTo>
                  <a:lnTo>
                    <a:pt x="9" y="173"/>
                  </a:lnTo>
                  <a:lnTo>
                    <a:pt x="13" y="161"/>
                  </a:lnTo>
                  <a:lnTo>
                    <a:pt x="16" y="149"/>
                  </a:lnTo>
                  <a:lnTo>
                    <a:pt x="20" y="137"/>
                  </a:lnTo>
                  <a:lnTo>
                    <a:pt x="24" y="126"/>
                  </a:lnTo>
                  <a:lnTo>
                    <a:pt x="29" y="116"/>
                  </a:lnTo>
                  <a:lnTo>
                    <a:pt x="34" y="106"/>
                  </a:lnTo>
                  <a:lnTo>
                    <a:pt x="40" y="95"/>
                  </a:lnTo>
                  <a:lnTo>
                    <a:pt x="46" y="86"/>
                  </a:lnTo>
                  <a:lnTo>
                    <a:pt x="53" y="77"/>
                  </a:lnTo>
                  <a:lnTo>
                    <a:pt x="60" y="69"/>
                  </a:lnTo>
                  <a:lnTo>
                    <a:pt x="68" y="61"/>
                  </a:lnTo>
                  <a:lnTo>
                    <a:pt x="75" y="53"/>
                  </a:lnTo>
                  <a:lnTo>
                    <a:pt x="83" y="46"/>
                  </a:lnTo>
                  <a:lnTo>
                    <a:pt x="93" y="39"/>
                  </a:lnTo>
                  <a:lnTo>
                    <a:pt x="101" y="33"/>
                  </a:lnTo>
                  <a:lnTo>
                    <a:pt x="110" y="28"/>
                  </a:lnTo>
                  <a:lnTo>
                    <a:pt x="121" y="23"/>
                  </a:lnTo>
                  <a:lnTo>
                    <a:pt x="131" y="17"/>
                  </a:lnTo>
                  <a:lnTo>
                    <a:pt x="141" y="13"/>
                  </a:lnTo>
                  <a:lnTo>
                    <a:pt x="151" y="10"/>
                  </a:lnTo>
                  <a:lnTo>
                    <a:pt x="163" y="7"/>
                  </a:lnTo>
                  <a:lnTo>
                    <a:pt x="174" y="4"/>
                  </a:lnTo>
                  <a:lnTo>
                    <a:pt x="185" y="2"/>
                  </a:lnTo>
                  <a:lnTo>
                    <a:pt x="198" y="1"/>
                  </a:lnTo>
                  <a:lnTo>
                    <a:pt x="210" y="0"/>
                  </a:lnTo>
                  <a:lnTo>
                    <a:pt x="222" y="0"/>
                  </a:lnTo>
                  <a:lnTo>
                    <a:pt x="236" y="0"/>
                  </a:lnTo>
                  <a:lnTo>
                    <a:pt x="249" y="1"/>
                  </a:lnTo>
                  <a:lnTo>
                    <a:pt x="261" y="2"/>
                  </a:lnTo>
                  <a:lnTo>
                    <a:pt x="273" y="4"/>
                  </a:lnTo>
                  <a:lnTo>
                    <a:pt x="284" y="7"/>
                  </a:lnTo>
                  <a:lnTo>
                    <a:pt x="295" y="10"/>
                  </a:lnTo>
                  <a:lnTo>
                    <a:pt x="306" y="13"/>
                  </a:lnTo>
                  <a:lnTo>
                    <a:pt x="315" y="17"/>
                  </a:lnTo>
                  <a:lnTo>
                    <a:pt x="324" y="22"/>
                  </a:lnTo>
                  <a:lnTo>
                    <a:pt x="333" y="27"/>
                  </a:lnTo>
                  <a:lnTo>
                    <a:pt x="342" y="32"/>
                  </a:lnTo>
                  <a:lnTo>
                    <a:pt x="350" y="38"/>
                  </a:lnTo>
                  <a:lnTo>
                    <a:pt x="358" y="44"/>
                  </a:lnTo>
                  <a:lnTo>
                    <a:pt x="365" y="50"/>
                  </a:lnTo>
                  <a:lnTo>
                    <a:pt x="371" y="57"/>
                  </a:lnTo>
                  <a:lnTo>
                    <a:pt x="378" y="65"/>
                  </a:lnTo>
                  <a:lnTo>
                    <a:pt x="384" y="72"/>
                  </a:lnTo>
                  <a:lnTo>
                    <a:pt x="390" y="80"/>
                  </a:lnTo>
                  <a:lnTo>
                    <a:pt x="395" y="88"/>
                  </a:lnTo>
                  <a:lnTo>
                    <a:pt x="399" y="96"/>
                  </a:lnTo>
                  <a:lnTo>
                    <a:pt x="407" y="115"/>
                  </a:lnTo>
                  <a:lnTo>
                    <a:pt x="415" y="133"/>
                  </a:lnTo>
                  <a:lnTo>
                    <a:pt x="420" y="154"/>
                  </a:lnTo>
                  <a:lnTo>
                    <a:pt x="423" y="174"/>
                  </a:lnTo>
                  <a:lnTo>
                    <a:pt x="425" y="196"/>
                  </a:lnTo>
                  <a:lnTo>
                    <a:pt x="426" y="219"/>
                  </a:lnTo>
                  <a:lnTo>
                    <a:pt x="426" y="234"/>
                  </a:lnTo>
                  <a:close/>
                  <a:moveTo>
                    <a:pt x="341" y="209"/>
                  </a:moveTo>
                  <a:lnTo>
                    <a:pt x="341" y="193"/>
                  </a:lnTo>
                  <a:lnTo>
                    <a:pt x="340" y="178"/>
                  </a:lnTo>
                  <a:lnTo>
                    <a:pt x="338" y="163"/>
                  </a:lnTo>
                  <a:lnTo>
                    <a:pt x="334" y="150"/>
                  </a:lnTo>
                  <a:lnTo>
                    <a:pt x="329" y="136"/>
                  </a:lnTo>
                  <a:lnTo>
                    <a:pt x="324" y="125"/>
                  </a:lnTo>
                  <a:lnTo>
                    <a:pt x="318" y="114"/>
                  </a:lnTo>
                  <a:lnTo>
                    <a:pt x="311" y="105"/>
                  </a:lnTo>
                  <a:lnTo>
                    <a:pt x="303" y="95"/>
                  </a:lnTo>
                  <a:lnTo>
                    <a:pt x="293" y="87"/>
                  </a:lnTo>
                  <a:lnTo>
                    <a:pt x="283" y="81"/>
                  </a:lnTo>
                  <a:lnTo>
                    <a:pt x="272" y="76"/>
                  </a:lnTo>
                  <a:lnTo>
                    <a:pt x="260" y="72"/>
                  </a:lnTo>
                  <a:lnTo>
                    <a:pt x="247" y="69"/>
                  </a:lnTo>
                  <a:lnTo>
                    <a:pt x="234" y="67"/>
                  </a:lnTo>
                  <a:lnTo>
                    <a:pt x="218" y="66"/>
                  </a:lnTo>
                  <a:lnTo>
                    <a:pt x="203" y="67"/>
                  </a:lnTo>
                  <a:lnTo>
                    <a:pt x="188" y="69"/>
                  </a:lnTo>
                  <a:lnTo>
                    <a:pt x="175" y="73"/>
                  </a:lnTo>
                  <a:lnTo>
                    <a:pt x="163" y="78"/>
                  </a:lnTo>
                  <a:lnTo>
                    <a:pt x="151" y="84"/>
                  </a:lnTo>
                  <a:lnTo>
                    <a:pt x="141" y="91"/>
                  </a:lnTo>
                  <a:lnTo>
                    <a:pt x="132" y="101"/>
                  </a:lnTo>
                  <a:lnTo>
                    <a:pt x="124" y="110"/>
                  </a:lnTo>
                  <a:lnTo>
                    <a:pt x="115" y="120"/>
                  </a:lnTo>
                  <a:lnTo>
                    <a:pt x="109" y="130"/>
                  </a:lnTo>
                  <a:lnTo>
                    <a:pt x="103" y="143"/>
                  </a:lnTo>
                  <a:lnTo>
                    <a:pt x="99" y="155"/>
                  </a:lnTo>
                  <a:lnTo>
                    <a:pt x="95" y="168"/>
                  </a:lnTo>
                  <a:lnTo>
                    <a:pt x="92" y="182"/>
                  </a:lnTo>
                  <a:lnTo>
                    <a:pt x="90" y="195"/>
                  </a:lnTo>
                  <a:lnTo>
                    <a:pt x="89" y="209"/>
                  </a:lnTo>
                  <a:lnTo>
                    <a:pt x="341" y="2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CAFED50E-913D-E79C-606D-783BBDB216B8}"/>
                </a:ext>
              </a:extLst>
            </p:cNvPr>
            <p:cNvSpPr>
              <a:spLocks/>
            </p:cNvSpPr>
            <p:nvPr/>
          </p:nvSpPr>
          <p:spPr bwMode="black">
            <a:xfrm>
              <a:off x="8757445" y="595754"/>
              <a:ext cx="58738" cy="71438"/>
            </a:xfrm>
            <a:custGeom>
              <a:avLst/>
              <a:gdLst>
                <a:gd name="T0" fmla="*/ 398 w 399"/>
                <a:gd name="T1" fmla="*/ 489 h 502"/>
                <a:gd name="T2" fmla="*/ 393 w 399"/>
                <a:gd name="T3" fmla="*/ 495 h 502"/>
                <a:gd name="T4" fmla="*/ 384 w 399"/>
                <a:gd name="T5" fmla="*/ 499 h 502"/>
                <a:gd name="T6" fmla="*/ 367 w 399"/>
                <a:gd name="T7" fmla="*/ 501 h 502"/>
                <a:gd name="T8" fmla="*/ 344 w 399"/>
                <a:gd name="T9" fmla="*/ 501 h 502"/>
                <a:gd name="T10" fmla="*/ 328 w 399"/>
                <a:gd name="T11" fmla="*/ 499 h 502"/>
                <a:gd name="T12" fmla="*/ 317 w 399"/>
                <a:gd name="T13" fmla="*/ 495 h 502"/>
                <a:gd name="T14" fmla="*/ 313 w 399"/>
                <a:gd name="T15" fmla="*/ 489 h 502"/>
                <a:gd name="T16" fmla="*/ 313 w 399"/>
                <a:gd name="T17" fmla="*/ 214 h 502"/>
                <a:gd name="T18" fmla="*/ 311 w 399"/>
                <a:gd name="T19" fmla="*/ 179 h 502"/>
                <a:gd name="T20" fmla="*/ 307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5 w 399"/>
                <a:gd name="T27" fmla="*/ 94 h 502"/>
                <a:gd name="T28" fmla="*/ 259 w 399"/>
                <a:gd name="T29" fmla="*/ 83 h 502"/>
                <a:gd name="T30" fmla="*/ 238 w 399"/>
                <a:gd name="T31" fmla="*/ 76 h 502"/>
                <a:gd name="T32" fmla="*/ 216 w 399"/>
                <a:gd name="T33" fmla="*/ 74 h 502"/>
                <a:gd name="T34" fmla="*/ 199 w 399"/>
                <a:gd name="T35" fmla="*/ 75 h 502"/>
                <a:gd name="T36" fmla="*/ 184 w 399"/>
                <a:gd name="T37" fmla="*/ 79 h 502"/>
                <a:gd name="T38" fmla="*/ 167 w 399"/>
                <a:gd name="T39" fmla="*/ 86 h 502"/>
                <a:gd name="T40" fmla="*/ 152 w 399"/>
                <a:gd name="T41" fmla="*/ 96 h 502"/>
                <a:gd name="T42" fmla="*/ 119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4 w 399"/>
                <a:gd name="T53" fmla="*/ 501 h 502"/>
                <a:gd name="T54" fmla="*/ 31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0 w 399"/>
                <a:gd name="T69" fmla="*/ 8 h 502"/>
                <a:gd name="T70" fmla="*/ 39 w 399"/>
                <a:gd name="T71" fmla="*/ 7 h 502"/>
                <a:gd name="T72" fmla="*/ 57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7 w 399"/>
                <a:gd name="T81" fmla="*/ 74 h 502"/>
                <a:gd name="T82" fmla="*/ 107 w 399"/>
                <a:gd name="T83" fmla="*/ 54 h 502"/>
                <a:gd name="T84" fmla="*/ 126 w 399"/>
                <a:gd name="T85" fmla="*/ 39 h 502"/>
                <a:gd name="T86" fmla="*/ 146 w 399"/>
                <a:gd name="T87" fmla="*/ 26 h 502"/>
                <a:gd name="T88" fmla="*/ 164 w 399"/>
                <a:gd name="T89" fmla="*/ 15 h 502"/>
                <a:gd name="T90" fmla="*/ 184 w 399"/>
                <a:gd name="T91" fmla="*/ 8 h 502"/>
                <a:gd name="T92" fmla="*/ 203 w 399"/>
                <a:gd name="T93" fmla="*/ 3 h 502"/>
                <a:gd name="T94" fmla="*/ 223 w 399"/>
                <a:gd name="T95" fmla="*/ 0 h 502"/>
                <a:gd name="T96" fmla="*/ 244 w 399"/>
                <a:gd name="T97" fmla="*/ 0 h 502"/>
                <a:gd name="T98" fmla="*/ 266 w 399"/>
                <a:gd name="T99" fmla="*/ 2 h 502"/>
                <a:gd name="T100" fmla="*/ 285 w 399"/>
                <a:gd name="T101" fmla="*/ 6 h 502"/>
                <a:gd name="T102" fmla="*/ 303 w 399"/>
                <a:gd name="T103" fmla="*/ 12 h 502"/>
                <a:gd name="T104" fmla="*/ 326 w 399"/>
                <a:gd name="T105" fmla="*/ 24 h 502"/>
                <a:gd name="T106" fmla="*/ 351 w 399"/>
                <a:gd name="T107" fmla="*/ 45 h 502"/>
                <a:gd name="T108" fmla="*/ 371 w 399"/>
                <a:gd name="T109" fmla="*/ 71 h 502"/>
                <a:gd name="T110" fmla="*/ 385 w 399"/>
                <a:gd name="T111" fmla="*/ 102 h 502"/>
                <a:gd name="T112" fmla="*/ 393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3" y="495"/>
                  </a:lnTo>
                  <a:lnTo>
                    <a:pt x="389" y="498"/>
                  </a:lnTo>
                  <a:lnTo>
                    <a:pt x="384" y="499"/>
                  </a:lnTo>
                  <a:lnTo>
                    <a:pt x="376" y="501"/>
                  </a:lnTo>
                  <a:lnTo>
                    <a:pt x="367" y="501"/>
                  </a:lnTo>
                  <a:lnTo>
                    <a:pt x="355" y="502"/>
                  </a:lnTo>
                  <a:lnTo>
                    <a:pt x="344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1" y="498"/>
                  </a:lnTo>
                  <a:lnTo>
                    <a:pt x="317" y="495"/>
                  </a:lnTo>
                  <a:lnTo>
                    <a:pt x="315" y="493"/>
                  </a:lnTo>
                  <a:lnTo>
                    <a:pt x="313" y="489"/>
                  </a:lnTo>
                  <a:lnTo>
                    <a:pt x="313" y="485"/>
                  </a:lnTo>
                  <a:lnTo>
                    <a:pt x="313" y="214"/>
                  </a:lnTo>
                  <a:lnTo>
                    <a:pt x="312" y="196"/>
                  </a:lnTo>
                  <a:lnTo>
                    <a:pt x="311" y="179"/>
                  </a:lnTo>
                  <a:lnTo>
                    <a:pt x="309" y="164"/>
                  </a:lnTo>
                  <a:lnTo>
                    <a:pt x="307" y="151"/>
                  </a:lnTo>
                  <a:lnTo>
                    <a:pt x="303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2" y="102"/>
                  </a:lnTo>
                  <a:lnTo>
                    <a:pt x="275" y="94"/>
                  </a:lnTo>
                  <a:lnTo>
                    <a:pt x="267" y="88"/>
                  </a:lnTo>
                  <a:lnTo>
                    <a:pt x="259" y="83"/>
                  </a:lnTo>
                  <a:lnTo>
                    <a:pt x="248" y="79"/>
                  </a:lnTo>
                  <a:lnTo>
                    <a:pt x="238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7" y="74"/>
                  </a:lnTo>
                  <a:lnTo>
                    <a:pt x="199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5" y="82"/>
                  </a:lnTo>
                  <a:lnTo>
                    <a:pt x="167" y="86"/>
                  </a:lnTo>
                  <a:lnTo>
                    <a:pt x="160" y="91"/>
                  </a:lnTo>
                  <a:lnTo>
                    <a:pt x="152" y="96"/>
                  </a:lnTo>
                  <a:lnTo>
                    <a:pt x="135" y="109"/>
                  </a:lnTo>
                  <a:lnTo>
                    <a:pt x="119" y="124"/>
                  </a:lnTo>
                  <a:lnTo>
                    <a:pt x="102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3" y="501"/>
                  </a:lnTo>
                  <a:lnTo>
                    <a:pt x="54" y="501"/>
                  </a:lnTo>
                  <a:lnTo>
                    <a:pt x="43" y="502"/>
                  </a:lnTo>
                  <a:lnTo>
                    <a:pt x="31" y="501"/>
                  </a:lnTo>
                  <a:lnTo>
                    <a:pt x="22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0" y="8"/>
                  </a:lnTo>
                  <a:lnTo>
                    <a:pt x="28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7" y="8"/>
                  </a:lnTo>
                  <a:lnTo>
                    <a:pt x="64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7" y="74"/>
                  </a:lnTo>
                  <a:lnTo>
                    <a:pt x="96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6" y="39"/>
                  </a:lnTo>
                  <a:lnTo>
                    <a:pt x="135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4" y="15"/>
                  </a:lnTo>
                  <a:lnTo>
                    <a:pt x="174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3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3" y="0"/>
                  </a:lnTo>
                  <a:lnTo>
                    <a:pt x="244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5" y="4"/>
                  </a:lnTo>
                  <a:lnTo>
                    <a:pt x="285" y="6"/>
                  </a:lnTo>
                  <a:lnTo>
                    <a:pt x="294" y="9"/>
                  </a:lnTo>
                  <a:lnTo>
                    <a:pt x="303" y="12"/>
                  </a:lnTo>
                  <a:lnTo>
                    <a:pt x="311" y="15"/>
                  </a:lnTo>
                  <a:lnTo>
                    <a:pt x="326" y="24"/>
                  </a:lnTo>
                  <a:lnTo>
                    <a:pt x="339" y="34"/>
                  </a:lnTo>
                  <a:lnTo>
                    <a:pt x="351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79" y="86"/>
                  </a:lnTo>
                  <a:lnTo>
                    <a:pt x="385" y="102"/>
                  </a:lnTo>
                  <a:lnTo>
                    <a:pt x="389" y="119"/>
                  </a:lnTo>
                  <a:lnTo>
                    <a:pt x="393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DACF286D-783A-4092-0DBC-323AB63533C2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827295" y="568766"/>
              <a:ext cx="73025" cy="100013"/>
            </a:xfrm>
            <a:custGeom>
              <a:avLst/>
              <a:gdLst>
                <a:gd name="T0" fmla="*/ 478 w 501"/>
                <a:gd name="T1" fmla="*/ 195 h 690"/>
                <a:gd name="T2" fmla="*/ 488 w 501"/>
                <a:gd name="T3" fmla="*/ 205 h 690"/>
                <a:gd name="T4" fmla="*/ 492 w 501"/>
                <a:gd name="T5" fmla="*/ 221 h 690"/>
                <a:gd name="T6" fmla="*/ 490 w 501"/>
                <a:gd name="T7" fmla="*/ 676 h 690"/>
                <a:gd name="T8" fmla="*/ 477 w 501"/>
                <a:gd name="T9" fmla="*/ 682 h 690"/>
                <a:gd name="T10" fmla="*/ 449 w 501"/>
                <a:gd name="T11" fmla="*/ 685 h 690"/>
                <a:gd name="T12" fmla="*/ 421 w 501"/>
                <a:gd name="T13" fmla="*/ 682 h 690"/>
                <a:gd name="T14" fmla="*/ 408 w 501"/>
                <a:gd name="T15" fmla="*/ 676 h 690"/>
                <a:gd name="T16" fmla="*/ 406 w 501"/>
                <a:gd name="T17" fmla="*/ 264 h 690"/>
                <a:gd name="T18" fmla="*/ 168 w 501"/>
                <a:gd name="T19" fmla="*/ 543 h 690"/>
                <a:gd name="T20" fmla="*/ 175 w 501"/>
                <a:gd name="T21" fmla="*/ 579 h 690"/>
                <a:gd name="T22" fmla="*/ 185 w 501"/>
                <a:gd name="T23" fmla="*/ 599 h 690"/>
                <a:gd name="T24" fmla="*/ 202 w 501"/>
                <a:gd name="T25" fmla="*/ 611 h 690"/>
                <a:gd name="T26" fmla="*/ 223 w 501"/>
                <a:gd name="T27" fmla="*/ 617 h 690"/>
                <a:gd name="T28" fmla="*/ 253 w 501"/>
                <a:gd name="T29" fmla="*/ 615 h 690"/>
                <a:gd name="T30" fmla="*/ 277 w 501"/>
                <a:gd name="T31" fmla="*/ 608 h 690"/>
                <a:gd name="T32" fmla="*/ 291 w 501"/>
                <a:gd name="T33" fmla="*/ 603 h 690"/>
                <a:gd name="T34" fmla="*/ 298 w 501"/>
                <a:gd name="T35" fmla="*/ 606 h 690"/>
                <a:gd name="T36" fmla="*/ 302 w 501"/>
                <a:gd name="T37" fmla="*/ 619 h 690"/>
                <a:gd name="T38" fmla="*/ 302 w 501"/>
                <a:gd name="T39" fmla="*/ 648 h 690"/>
                <a:gd name="T40" fmla="*/ 295 w 501"/>
                <a:gd name="T41" fmla="*/ 670 h 690"/>
                <a:gd name="T42" fmla="*/ 274 w 501"/>
                <a:gd name="T43" fmla="*/ 682 h 690"/>
                <a:gd name="T44" fmla="*/ 242 w 501"/>
                <a:gd name="T45" fmla="*/ 688 h 690"/>
                <a:gd name="T46" fmla="*/ 199 w 501"/>
                <a:gd name="T47" fmla="*/ 689 h 690"/>
                <a:gd name="T48" fmla="*/ 155 w 501"/>
                <a:gd name="T49" fmla="*/ 680 h 690"/>
                <a:gd name="T50" fmla="*/ 122 w 501"/>
                <a:gd name="T51" fmla="*/ 660 h 690"/>
                <a:gd name="T52" fmla="*/ 99 w 501"/>
                <a:gd name="T53" fmla="*/ 629 h 690"/>
                <a:gd name="T54" fmla="*/ 86 w 501"/>
                <a:gd name="T55" fmla="*/ 587 h 690"/>
                <a:gd name="T56" fmla="*/ 82 w 501"/>
                <a:gd name="T57" fmla="*/ 533 h 690"/>
                <a:gd name="T58" fmla="*/ 13 w 501"/>
                <a:gd name="T59" fmla="*/ 263 h 690"/>
                <a:gd name="T60" fmla="*/ 4 w 501"/>
                <a:gd name="T61" fmla="*/ 256 h 690"/>
                <a:gd name="T62" fmla="*/ 0 w 501"/>
                <a:gd name="T63" fmla="*/ 237 h 690"/>
                <a:gd name="T64" fmla="*/ 1 w 501"/>
                <a:gd name="T65" fmla="*/ 213 h 690"/>
                <a:gd name="T66" fmla="*/ 7 w 501"/>
                <a:gd name="T67" fmla="*/ 197 h 690"/>
                <a:gd name="T68" fmla="*/ 17 w 501"/>
                <a:gd name="T69" fmla="*/ 193 h 690"/>
                <a:gd name="T70" fmla="*/ 82 w 501"/>
                <a:gd name="T71" fmla="*/ 80 h 690"/>
                <a:gd name="T72" fmla="*/ 90 w 501"/>
                <a:gd name="T73" fmla="*/ 72 h 690"/>
                <a:gd name="T74" fmla="*/ 113 w 501"/>
                <a:gd name="T75" fmla="*/ 68 h 690"/>
                <a:gd name="T76" fmla="*/ 145 w 501"/>
                <a:gd name="T77" fmla="*/ 68 h 690"/>
                <a:gd name="T78" fmla="*/ 162 w 501"/>
                <a:gd name="T79" fmla="*/ 74 h 690"/>
                <a:gd name="T80" fmla="*/ 168 w 501"/>
                <a:gd name="T81" fmla="*/ 83 h 690"/>
                <a:gd name="T82" fmla="*/ 501 w 501"/>
                <a:gd name="T83" fmla="*/ 51 h 690"/>
                <a:gd name="T84" fmla="*/ 497 w 501"/>
                <a:gd name="T85" fmla="*/ 80 h 690"/>
                <a:gd name="T86" fmla="*/ 490 w 501"/>
                <a:gd name="T87" fmla="*/ 91 h 690"/>
                <a:gd name="T88" fmla="*/ 478 w 501"/>
                <a:gd name="T89" fmla="*/ 98 h 690"/>
                <a:gd name="T90" fmla="*/ 448 w 501"/>
                <a:gd name="T91" fmla="*/ 102 h 690"/>
                <a:gd name="T92" fmla="*/ 418 w 501"/>
                <a:gd name="T93" fmla="*/ 98 h 690"/>
                <a:gd name="T94" fmla="*/ 407 w 501"/>
                <a:gd name="T95" fmla="*/ 92 h 690"/>
                <a:gd name="T96" fmla="*/ 400 w 501"/>
                <a:gd name="T97" fmla="*/ 81 h 690"/>
                <a:gd name="T98" fmla="*/ 396 w 501"/>
                <a:gd name="T99" fmla="*/ 52 h 690"/>
                <a:gd name="T100" fmla="*/ 400 w 501"/>
                <a:gd name="T101" fmla="*/ 22 h 690"/>
                <a:gd name="T102" fmla="*/ 407 w 501"/>
                <a:gd name="T103" fmla="*/ 11 h 690"/>
                <a:gd name="T104" fmla="*/ 419 w 501"/>
                <a:gd name="T105" fmla="*/ 4 h 690"/>
                <a:gd name="T106" fmla="*/ 449 w 501"/>
                <a:gd name="T107" fmla="*/ 0 h 690"/>
                <a:gd name="T108" fmla="*/ 479 w 501"/>
                <a:gd name="T109" fmla="*/ 4 h 690"/>
                <a:gd name="T110" fmla="*/ 490 w 501"/>
                <a:gd name="T111" fmla="*/ 11 h 690"/>
                <a:gd name="T112" fmla="*/ 497 w 501"/>
                <a:gd name="T113" fmla="*/ 21 h 690"/>
                <a:gd name="T114" fmla="*/ 501 w 501"/>
                <a:gd name="T115" fmla="*/ 51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01" h="690">
                  <a:moveTo>
                    <a:pt x="465" y="193"/>
                  </a:moveTo>
                  <a:lnTo>
                    <a:pt x="472" y="194"/>
                  </a:lnTo>
                  <a:lnTo>
                    <a:pt x="478" y="195"/>
                  </a:lnTo>
                  <a:lnTo>
                    <a:pt x="482" y="197"/>
                  </a:lnTo>
                  <a:lnTo>
                    <a:pt x="486" y="200"/>
                  </a:lnTo>
                  <a:lnTo>
                    <a:pt x="488" y="205"/>
                  </a:lnTo>
                  <a:lnTo>
                    <a:pt x="491" y="209"/>
                  </a:lnTo>
                  <a:lnTo>
                    <a:pt x="492" y="215"/>
                  </a:lnTo>
                  <a:lnTo>
                    <a:pt x="492" y="221"/>
                  </a:lnTo>
                  <a:lnTo>
                    <a:pt x="492" y="668"/>
                  </a:lnTo>
                  <a:lnTo>
                    <a:pt x="492" y="672"/>
                  </a:lnTo>
                  <a:lnTo>
                    <a:pt x="490" y="676"/>
                  </a:lnTo>
                  <a:lnTo>
                    <a:pt x="486" y="678"/>
                  </a:lnTo>
                  <a:lnTo>
                    <a:pt x="482" y="681"/>
                  </a:lnTo>
                  <a:lnTo>
                    <a:pt x="477" y="682"/>
                  </a:lnTo>
                  <a:lnTo>
                    <a:pt x="470" y="684"/>
                  </a:lnTo>
                  <a:lnTo>
                    <a:pt x="461" y="684"/>
                  </a:lnTo>
                  <a:lnTo>
                    <a:pt x="449" y="685"/>
                  </a:lnTo>
                  <a:lnTo>
                    <a:pt x="438" y="684"/>
                  </a:lnTo>
                  <a:lnTo>
                    <a:pt x="429" y="684"/>
                  </a:lnTo>
                  <a:lnTo>
                    <a:pt x="421" y="682"/>
                  </a:lnTo>
                  <a:lnTo>
                    <a:pt x="415" y="681"/>
                  </a:lnTo>
                  <a:lnTo>
                    <a:pt x="411" y="678"/>
                  </a:lnTo>
                  <a:lnTo>
                    <a:pt x="408" y="676"/>
                  </a:lnTo>
                  <a:lnTo>
                    <a:pt x="407" y="672"/>
                  </a:lnTo>
                  <a:lnTo>
                    <a:pt x="406" y="668"/>
                  </a:lnTo>
                  <a:lnTo>
                    <a:pt x="406" y="264"/>
                  </a:lnTo>
                  <a:lnTo>
                    <a:pt x="168" y="264"/>
                  </a:lnTo>
                  <a:lnTo>
                    <a:pt x="168" y="521"/>
                  </a:lnTo>
                  <a:lnTo>
                    <a:pt x="168" y="543"/>
                  </a:lnTo>
                  <a:lnTo>
                    <a:pt x="171" y="563"/>
                  </a:lnTo>
                  <a:lnTo>
                    <a:pt x="173" y="571"/>
                  </a:lnTo>
                  <a:lnTo>
                    <a:pt x="175" y="579"/>
                  </a:lnTo>
                  <a:lnTo>
                    <a:pt x="178" y="586"/>
                  </a:lnTo>
                  <a:lnTo>
                    <a:pt x="181" y="592"/>
                  </a:lnTo>
                  <a:lnTo>
                    <a:pt x="185" y="599"/>
                  </a:lnTo>
                  <a:lnTo>
                    <a:pt x="190" y="604"/>
                  </a:lnTo>
                  <a:lnTo>
                    <a:pt x="195" y="608"/>
                  </a:lnTo>
                  <a:lnTo>
                    <a:pt x="202" y="611"/>
                  </a:lnTo>
                  <a:lnTo>
                    <a:pt x="208" y="614"/>
                  </a:lnTo>
                  <a:lnTo>
                    <a:pt x="215" y="616"/>
                  </a:lnTo>
                  <a:lnTo>
                    <a:pt x="223" y="617"/>
                  </a:lnTo>
                  <a:lnTo>
                    <a:pt x="232" y="617"/>
                  </a:lnTo>
                  <a:lnTo>
                    <a:pt x="243" y="616"/>
                  </a:lnTo>
                  <a:lnTo>
                    <a:pt x="253" y="615"/>
                  </a:lnTo>
                  <a:lnTo>
                    <a:pt x="262" y="612"/>
                  </a:lnTo>
                  <a:lnTo>
                    <a:pt x="269" y="610"/>
                  </a:lnTo>
                  <a:lnTo>
                    <a:pt x="277" y="608"/>
                  </a:lnTo>
                  <a:lnTo>
                    <a:pt x="282" y="605"/>
                  </a:lnTo>
                  <a:lnTo>
                    <a:pt x="287" y="604"/>
                  </a:lnTo>
                  <a:lnTo>
                    <a:pt x="291" y="603"/>
                  </a:lnTo>
                  <a:lnTo>
                    <a:pt x="294" y="603"/>
                  </a:lnTo>
                  <a:lnTo>
                    <a:pt x="296" y="604"/>
                  </a:lnTo>
                  <a:lnTo>
                    <a:pt x="298" y="606"/>
                  </a:lnTo>
                  <a:lnTo>
                    <a:pt x="299" y="609"/>
                  </a:lnTo>
                  <a:lnTo>
                    <a:pt x="301" y="613"/>
                  </a:lnTo>
                  <a:lnTo>
                    <a:pt x="302" y="619"/>
                  </a:lnTo>
                  <a:lnTo>
                    <a:pt x="302" y="625"/>
                  </a:lnTo>
                  <a:lnTo>
                    <a:pt x="303" y="634"/>
                  </a:lnTo>
                  <a:lnTo>
                    <a:pt x="302" y="648"/>
                  </a:lnTo>
                  <a:lnTo>
                    <a:pt x="301" y="657"/>
                  </a:lnTo>
                  <a:lnTo>
                    <a:pt x="298" y="665"/>
                  </a:lnTo>
                  <a:lnTo>
                    <a:pt x="295" y="670"/>
                  </a:lnTo>
                  <a:lnTo>
                    <a:pt x="290" y="674"/>
                  </a:lnTo>
                  <a:lnTo>
                    <a:pt x="283" y="679"/>
                  </a:lnTo>
                  <a:lnTo>
                    <a:pt x="274" y="682"/>
                  </a:lnTo>
                  <a:lnTo>
                    <a:pt x="263" y="684"/>
                  </a:lnTo>
                  <a:lnTo>
                    <a:pt x="253" y="686"/>
                  </a:lnTo>
                  <a:lnTo>
                    <a:pt x="242" y="688"/>
                  </a:lnTo>
                  <a:lnTo>
                    <a:pt x="229" y="689"/>
                  </a:lnTo>
                  <a:lnTo>
                    <a:pt x="217" y="690"/>
                  </a:lnTo>
                  <a:lnTo>
                    <a:pt x="199" y="689"/>
                  </a:lnTo>
                  <a:lnTo>
                    <a:pt x="184" y="687"/>
                  </a:lnTo>
                  <a:lnTo>
                    <a:pt x="169" y="685"/>
                  </a:lnTo>
                  <a:lnTo>
                    <a:pt x="155" y="680"/>
                  </a:lnTo>
                  <a:lnTo>
                    <a:pt x="143" y="674"/>
                  </a:lnTo>
                  <a:lnTo>
                    <a:pt x="132" y="668"/>
                  </a:lnTo>
                  <a:lnTo>
                    <a:pt x="122" y="660"/>
                  </a:lnTo>
                  <a:lnTo>
                    <a:pt x="113" y="651"/>
                  </a:lnTo>
                  <a:lnTo>
                    <a:pt x="106" y="641"/>
                  </a:lnTo>
                  <a:lnTo>
                    <a:pt x="99" y="629"/>
                  </a:lnTo>
                  <a:lnTo>
                    <a:pt x="94" y="617"/>
                  </a:lnTo>
                  <a:lnTo>
                    <a:pt x="89" y="603"/>
                  </a:lnTo>
                  <a:lnTo>
                    <a:pt x="86" y="587"/>
                  </a:lnTo>
                  <a:lnTo>
                    <a:pt x="83" y="571"/>
                  </a:lnTo>
                  <a:lnTo>
                    <a:pt x="82" y="552"/>
                  </a:lnTo>
                  <a:lnTo>
                    <a:pt x="82" y="533"/>
                  </a:lnTo>
                  <a:lnTo>
                    <a:pt x="82" y="264"/>
                  </a:lnTo>
                  <a:lnTo>
                    <a:pt x="16" y="264"/>
                  </a:lnTo>
                  <a:lnTo>
                    <a:pt x="13" y="263"/>
                  </a:lnTo>
                  <a:lnTo>
                    <a:pt x="9" y="262"/>
                  </a:lnTo>
                  <a:lnTo>
                    <a:pt x="7" y="259"/>
                  </a:lnTo>
                  <a:lnTo>
                    <a:pt x="4" y="256"/>
                  </a:lnTo>
                  <a:lnTo>
                    <a:pt x="2" y="251"/>
                  </a:lnTo>
                  <a:lnTo>
                    <a:pt x="1" y="245"/>
                  </a:lnTo>
                  <a:lnTo>
                    <a:pt x="0" y="237"/>
                  </a:lnTo>
                  <a:lnTo>
                    <a:pt x="0" y="229"/>
                  </a:lnTo>
                  <a:lnTo>
                    <a:pt x="0" y="220"/>
                  </a:lnTo>
                  <a:lnTo>
                    <a:pt x="1" y="213"/>
                  </a:lnTo>
                  <a:lnTo>
                    <a:pt x="2" y="207"/>
                  </a:lnTo>
                  <a:lnTo>
                    <a:pt x="4" y="201"/>
                  </a:lnTo>
                  <a:lnTo>
                    <a:pt x="7" y="197"/>
                  </a:lnTo>
                  <a:lnTo>
                    <a:pt x="9" y="195"/>
                  </a:lnTo>
                  <a:lnTo>
                    <a:pt x="13" y="194"/>
                  </a:lnTo>
                  <a:lnTo>
                    <a:pt x="17" y="193"/>
                  </a:lnTo>
                  <a:lnTo>
                    <a:pt x="82" y="193"/>
                  </a:lnTo>
                  <a:lnTo>
                    <a:pt x="82" y="83"/>
                  </a:lnTo>
                  <a:lnTo>
                    <a:pt x="82" y="80"/>
                  </a:lnTo>
                  <a:lnTo>
                    <a:pt x="83" y="77"/>
                  </a:lnTo>
                  <a:lnTo>
                    <a:pt x="86" y="74"/>
                  </a:lnTo>
                  <a:lnTo>
                    <a:pt x="90" y="72"/>
                  </a:lnTo>
                  <a:lnTo>
                    <a:pt x="96" y="70"/>
                  </a:lnTo>
                  <a:lnTo>
                    <a:pt x="104" y="68"/>
                  </a:lnTo>
                  <a:lnTo>
                    <a:pt x="113" y="68"/>
                  </a:lnTo>
                  <a:lnTo>
                    <a:pt x="124" y="67"/>
                  </a:lnTo>
                  <a:lnTo>
                    <a:pt x="136" y="68"/>
                  </a:lnTo>
                  <a:lnTo>
                    <a:pt x="145" y="68"/>
                  </a:lnTo>
                  <a:lnTo>
                    <a:pt x="153" y="70"/>
                  </a:lnTo>
                  <a:lnTo>
                    <a:pt x="158" y="72"/>
                  </a:lnTo>
                  <a:lnTo>
                    <a:pt x="162" y="74"/>
                  </a:lnTo>
                  <a:lnTo>
                    <a:pt x="166" y="77"/>
                  </a:lnTo>
                  <a:lnTo>
                    <a:pt x="167" y="80"/>
                  </a:lnTo>
                  <a:lnTo>
                    <a:pt x="168" y="83"/>
                  </a:lnTo>
                  <a:lnTo>
                    <a:pt x="168" y="193"/>
                  </a:lnTo>
                  <a:lnTo>
                    <a:pt x="465" y="193"/>
                  </a:lnTo>
                  <a:close/>
                  <a:moveTo>
                    <a:pt x="501" y="51"/>
                  </a:moveTo>
                  <a:lnTo>
                    <a:pt x="501" y="64"/>
                  </a:lnTo>
                  <a:lnTo>
                    <a:pt x="498" y="75"/>
                  </a:lnTo>
                  <a:lnTo>
                    <a:pt x="497" y="80"/>
                  </a:lnTo>
                  <a:lnTo>
                    <a:pt x="495" y="85"/>
                  </a:lnTo>
                  <a:lnTo>
                    <a:pt x="493" y="89"/>
                  </a:lnTo>
                  <a:lnTo>
                    <a:pt x="490" y="91"/>
                  </a:lnTo>
                  <a:lnTo>
                    <a:pt x="486" y="94"/>
                  </a:lnTo>
                  <a:lnTo>
                    <a:pt x="483" y="96"/>
                  </a:lnTo>
                  <a:lnTo>
                    <a:pt x="478" y="98"/>
                  </a:lnTo>
                  <a:lnTo>
                    <a:pt x="474" y="99"/>
                  </a:lnTo>
                  <a:lnTo>
                    <a:pt x="462" y="101"/>
                  </a:lnTo>
                  <a:lnTo>
                    <a:pt x="448" y="102"/>
                  </a:lnTo>
                  <a:lnTo>
                    <a:pt x="434" y="101"/>
                  </a:lnTo>
                  <a:lnTo>
                    <a:pt x="423" y="100"/>
                  </a:lnTo>
                  <a:lnTo>
                    <a:pt x="418" y="98"/>
                  </a:lnTo>
                  <a:lnTo>
                    <a:pt x="413" y="96"/>
                  </a:lnTo>
                  <a:lnTo>
                    <a:pt x="410" y="94"/>
                  </a:lnTo>
                  <a:lnTo>
                    <a:pt x="407" y="92"/>
                  </a:lnTo>
                  <a:lnTo>
                    <a:pt x="404" y="89"/>
                  </a:lnTo>
                  <a:lnTo>
                    <a:pt x="402" y="86"/>
                  </a:lnTo>
                  <a:lnTo>
                    <a:pt x="400" y="81"/>
                  </a:lnTo>
                  <a:lnTo>
                    <a:pt x="399" y="76"/>
                  </a:lnTo>
                  <a:lnTo>
                    <a:pt x="397" y="65"/>
                  </a:lnTo>
                  <a:lnTo>
                    <a:pt x="396" y="52"/>
                  </a:lnTo>
                  <a:lnTo>
                    <a:pt x="397" y="37"/>
                  </a:lnTo>
                  <a:lnTo>
                    <a:pt x="399" y="26"/>
                  </a:lnTo>
                  <a:lnTo>
                    <a:pt x="400" y="22"/>
                  </a:lnTo>
                  <a:lnTo>
                    <a:pt x="402" y="18"/>
                  </a:lnTo>
                  <a:lnTo>
                    <a:pt x="404" y="14"/>
                  </a:lnTo>
                  <a:lnTo>
                    <a:pt x="407" y="11"/>
                  </a:lnTo>
                  <a:lnTo>
                    <a:pt x="410" y="9"/>
                  </a:lnTo>
                  <a:lnTo>
                    <a:pt x="414" y="7"/>
                  </a:lnTo>
                  <a:lnTo>
                    <a:pt x="419" y="4"/>
                  </a:lnTo>
                  <a:lnTo>
                    <a:pt x="424" y="2"/>
                  </a:lnTo>
                  <a:lnTo>
                    <a:pt x="435" y="0"/>
                  </a:lnTo>
                  <a:lnTo>
                    <a:pt x="449" y="0"/>
                  </a:lnTo>
                  <a:lnTo>
                    <a:pt x="463" y="0"/>
                  </a:lnTo>
                  <a:lnTo>
                    <a:pt x="474" y="2"/>
                  </a:lnTo>
                  <a:lnTo>
                    <a:pt x="479" y="4"/>
                  </a:lnTo>
                  <a:lnTo>
                    <a:pt x="483" y="6"/>
                  </a:lnTo>
                  <a:lnTo>
                    <a:pt x="487" y="9"/>
                  </a:lnTo>
                  <a:lnTo>
                    <a:pt x="490" y="11"/>
                  </a:lnTo>
                  <a:lnTo>
                    <a:pt x="493" y="14"/>
                  </a:lnTo>
                  <a:lnTo>
                    <a:pt x="495" y="17"/>
                  </a:lnTo>
                  <a:lnTo>
                    <a:pt x="497" y="21"/>
                  </a:lnTo>
                  <a:lnTo>
                    <a:pt x="499" y="26"/>
                  </a:lnTo>
                  <a:lnTo>
                    <a:pt x="501" y="37"/>
                  </a:lnTo>
                  <a:lnTo>
                    <a:pt x="501" y="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6">
              <a:extLst>
                <a:ext uri="{FF2B5EF4-FFF2-40B4-BE49-F238E27FC236}">
                  <a16:creationId xmlns:a16="http://schemas.microsoft.com/office/drawing/2014/main" id="{C451B397-E7E6-9D7A-CC51-22AEF384CEAF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916195" y="595754"/>
              <a:ext cx="55563" cy="73025"/>
            </a:xfrm>
            <a:custGeom>
              <a:avLst/>
              <a:gdLst>
                <a:gd name="T0" fmla="*/ 379 w 381"/>
                <a:gd name="T1" fmla="*/ 494 h 508"/>
                <a:gd name="T2" fmla="*/ 356 w 381"/>
                <a:gd name="T3" fmla="*/ 501 h 508"/>
                <a:gd name="T4" fmla="*/ 316 w 381"/>
                <a:gd name="T5" fmla="*/ 498 h 508"/>
                <a:gd name="T6" fmla="*/ 308 w 381"/>
                <a:gd name="T7" fmla="*/ 488 h 508"/>
                <a:gd name="T8" fmla="*/ 276 w 381"/>
                <a:gd name="T9" fmla="*/ 468 h 508"/>
                <a:gd name="T10" fmla="*/ 221 w 381"/>
                <a:gd name="T11" fmla="*/ 498 h 508"/>
                <a:gd name="T12" fmla="*/ 181 w 381"/>
                <a:gd name="T13" fmla="*/ 507 h 508"/>
                <a:gd name="T14" fmla="*/ 126 w 381"/>
                <a:gd name="T15" fmla="*/ 505 h 508"/>
                <a:gd name="T16" fmla="*/ 67 w 381"/>
                <a:gd name="T17" fmla="*/ 486 h 508"/>
                <a:gd name="T18" fmla="*/ 26 w 381"/>
                <a:gd name="T19" fmla="*/ 450 h 508"/>
                <a:gd name="T20" fmla="*/ 3 w 381"/>
                <a:gd name="T21" fmla="*/ 398 h 508"/>
                <a:gd name="T22" fmla="*/ 1 w 381"/>
                <a:gd name="T23" fmla="*/ 348 h 508"/>
                <a:gd name="T24" fmla="*/ 9 w 381"/>
                <a:gd name="T25" fmla="*/ 314 h 508"/>
                <a:gd name="T26" fmla="*/ 25 w 381"/>
                <a:gd name="T27" fmla="*/ 285 h 508"/>
                <a:gd name="T28" fmla="*/ 47 w 381"/>
                <a:gd name="T29" fmla="*/ 262 h 508"/>
                <a:gd name="T30" fmla="*/ 95 w 381"/>
                <a:gd name="T31" fmla="*/ 235 h 508"/>
                <a:gd name="T32" fmla="*/ 181 w 381"/>
                <a:gd name="T33" fmla="*/ 215 h 508"/>
                <a:gd name="T34" fmla="*/ 296 w 381"/>
                <a:gd name="T35" fmla="*/ 178 h 508"/>
                <a:gd name="T36" fmla="*/ 290 w 381"/>
                <a:gd name="T37" fmla="*/ 130 h 508"/>
                <a:gd name="T38" fmla="*/ 273 w 381"/>
                <a:gd name="T39" fmla="*/ 95 h 508"/>
                <a:gd name="T40" fmla="*/ 240 w 381"/>
                <a:gd name="T41" fmla="*/ 75 h 508"/>
                <a:gd name="T42" fmla="*/ 190 w 381"/>
                <a:gd name="T43" fmla="*/ 69 h 508"/>
                <a:gd name="T44" fmla="*/ 134 w 381"/>
                <a:gd name="T45" fmla="*/ 76 h 508"/>
                <a:gd name="T46" fmla="*/ 91 w 381"/>
                <a:gd name="T47" fmla="*/ 92 h 508"/>
                <a:gd name="T48" fmla="*/ 59 w 381"/>
                <a:gd name="T49" fmla="*/ 109 h 508"/>
                <a:gd name="T50" fmla="*/ 40 w 381"/>
                <a:gd name="T51" fmla="*/ 117 h 508"/>
                <a:gd name="T52" fmla="*/ 28 w 381"/>
                <a:gd name="T53" fmla="*/ 109 h 508"/>
                <a:gd name="T54" fmla="*/ 24 w 381"/>
                <a:gd name="T55" fmla="*/ 84 h 508"/>
                <a:gd name="T56" fmla="*/ 28 w 381"/>
                <a:gd name="T57" fmla="*/ 56 h 508"/>
                <a:gd name="T58" fmla="*/ 58 w 381"/>
                <a:gd name="T59" fmla="*/ 34 h 508"/>
                <a:gd name="T60" fmla="*/ 97 w 381"/>
                <a:gd name="T61" fmla="*/ 17 h 508"/>
                <a:gd name="T62" fmla="*/ 145 w 381"/>
                <a:gd name="T63" fmla="*/ 5 h 508"/>
                <a:gd name="T64" fmla="*/ 199 w 381"/>
                <a:gd name="T65" fmla="*/ 0 h 508"/>
                <a:gd name="T66" fmla="*/ 283 w 381"/>
                <a:gd name="T67" fmla="*/ 11 h 508"/>
                <a:gd name="T68" fmla="*/ 339 w 381"/>
                <a:gd name="T69" fmla="*/ 44 h 508"/>
                <a:gd name="T70" fmla="*/ 370 w 381"/>
                <a:gd name="T71" fmla="*/ 99 h 508"/>
                <a:gd name="T72" fmla="*/ 381 w 381"/>
                <a:gd name="T73" fmla="*/ 174 h 508"/>
                <a:gd name="T74" fmla="*/ 207 w 381"/>
                <a:gd name="T75" fmla="*/ 275 h 508"/>
                <a:gd name="T76" fmla="*/ 151 w 381"/>
                <a:gd name="T77" fmla="*/ 283 h 508"/>
                <a:gd name="T78" fmla="*/ 112 w 381"/>
                <a:gd name="T79" fmla="*/ 304 h 508"/>
                <a:gd name="T80" fmla="*/ 92 w 381"/>
                <a:gd name="T81" fmla="*/ 333 h 508"/>
                <a:gd name="T82" fmla="*/ 87 w 381"/>
                <a:gd name="T83" fmla="*/ 371 h 508"/>
                <a:gd name="T84" fmla="*/ 97 w 381"/>
                <a:gd name="T85" fmla="*/ 402 h 508"/>
                <a:gd name="T86" fmla="*/ 116 w 381"/>
                <a:gd name="T87" fmla="*/ 425 h 508"/>
                <a:gd name="T88" fmla="*/ 146 w 381"/>
                <a:gd name="T89" fmla="*/ 438 h 508"/>
                <a:gd name="T90" fmla="*/ 183 w 381"/>
                <a:gd name="T91" fmla="*/ 441 h 508"/>
                <a:gd name="T92" fmla="*/ 214 w 381"/>
                <a:gd name="T93" fmla="*/ 435 h 508"/>
                <a:gd name="T94" fmla="*/ 251 w 381"/>
                <a:gd name="T95" fmla="*/ 415 h 508"/>
                <a:gd name="T96" fmla="*/ 296 w 381"/>
                <a:gd name="T97" fmla="*/ 27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81" h="508">
                  <a:moveTo>
                    <a:pt x="381" y="486"/>
                  </a:moveTo>
                  <a:lnTo>
                    <a:pt x="381" y="488"/>
                  </a:lnTo>
                  <a:lnTo>
                    <a:pt x="380" y="491"/>
                  </a:lnTo>
                  <a:lnTo>
                    <a:pt x="379" y="494"/>
                  </a:lnTo>
                  <a:lnTo>
                    <a:pt x="376" y="496"/>
                  </a:lnTo>
                  <a:lnTo>
                    <a:pt x="371" y="498"/>
                  </a:lnTo>
                  <a:lnTo>
                    <a:pt x="365" y="500"/>
                  </a:lnTo>
                  <a:lnTo>
                    <a:pt x="356" y="501"/>
                  </a:lnTo>
                  <a:lnTo>
                    <a:pt x="344" y="502"/>
                  </a:lnTo>
                  <a:lnTo>
                    <a:pt x="332" y="501"/>
                  </a:lnTo>
                  <a:lnTo>
                    <a:pt x="323" y="500"/>
                  </a:lnTo>
                  <a:lnTo>
                    <a:pt x="316" y="498"/>
                  </a:lnTo>
                  <a:lnTo>
                    <a:pt x="311" y="496"/>
                  </a:lnTo>
                  <a:lnTo>
                    <a:pt x="310" y="494"/>
                  </a:lnTo>
                  <a:lnTo>
                    <a:pt x="309" y="491"/>
                  </a:lnTo>
                  <a:lnTo>
                    <a:pt x="308" y="488"/>
                  </a:lnTo>
                  <a:lnTo>
                    <a:pt x="308" y="486"/>
                  </a:lnTo>
                  <a:lnTo>
                    <a:pt x="308" y="439"/>
                  </a:lnTo>
                  <a:lnTo>
                    <a:pt x="292" y="455"/>
                  </a:lnTo>
                  <a:lnTo>
                    <a:pt x="276" y="468"/>
                  </a:lnTo>
                  <a:lnTo>
                    <a:pt x="258" y="480"/>
                  </a:lnTo>
                  <a:lnTo>
                    <a:pt x="240" y="489"/>
                  </a:lnTo>
                  <a:lnTo>
                    <a:pt x="230" y="494"/>
                  </a:lnTo>
                  <a:lnTo>
                    <a:pt x="221" y="498"/>
                  </a:lnTo>
                  <a:lnTo>
                    <a:pt x="211" y="501"/>
                  </a:lnTo>
                  <a:lnTo>
                    <a:pt x="202" y="503"/>
                  </a:lnTo>
                  <a:lnTo>
                    <a:pt x="191" y="505"/>
                  </a:lnTo>
                  <a:lnTo>
                    <a:pt x="181" y="507"/>
                  </a:lnTo>
                  <a:lnTo>
                    <a:pt x="171" y="507"/>
                  </a:lnTo>
                  <a:lnTo>
                    <a:pt x="160" y="508"/>
                  </a:lnTo>
                  <a:lnTo>
                    <a:pt x="143" y="507"/>
                  </a:lnTo>
                  <a:lnTo>
                    <a:pt x="126" y="505"/>
                  </a:lnTo>
                  <a:lnTo>
                    <a:pt x="110" y="503"/>
                  </a:lnTo>
                  <a:lnTo>
                    <a:pt x="95" y="498"/>
                  </a:lnTo>
                  <a:lnTo>
                    <a:pt x="80" y="493"/>
                  </a:lnTo>
                  <a:lnTo>
                    <a:pt x="67" y="486"/>
                  </a:lnTo>
                  <a:lnTo>
                    <a:pt x="56" y="479"/>
                  </a:lnTo>
                  <a:lnTo>
                    <a:pt x="44" y="471"/>
                  </a:lnTo>
                  <a:lnTo>
                    <a:pt x="34" y="461"/>
                  </a:lnTo>
                  <a:lnTo>
                    <a:pt x="26" y="450"/>
                  </a:lnTo>
                  <a:lnTo>
                    <a:pt x="19" y="439"/>
                  </a:lnTo>
                  <a:lnTo>
                    <a:pt x="11" y="427"/>
                  </a:lnTo>
                  <a:lnTo>
                    <a:pt x="6" y="412"/>
                  </a:lnTo>
                  <a:lnTo>
                    <a:pt x="3" y="398"/>
                  </a:lnTo>
                  <a:lnTo>
                    <a:pt x="1" y="383"/>
                  </a:lnTo>
                  <a:lnTo>
                    <a:pt x="0" y="367"/>
                  </a:lnTo>
                  <a:lnTo>
                    <a:pt x="0" y="357"/>
                  </a:lnTo>
                  <a:lnTo>
                    <a:pt x="1" y="348"/>
                  </a:lnTo>
                  <a:lnTo>
                    <a:pt x="2" y="339"/>
                  </a:lnTo>
                  <a:lnTo>
                    <a:pt x="4" y="330"/>
                  </a:lnTo>
                  <a:lnTo>
                    <a:pt x="6" y="322"/>
                  </a:lnTo>
                  <a:lnTo>
                    <a:pt x="9" y="314"/>
                  </a:lnTo>
                  <a:lnTo>
                    <a:pt x="12" y="307"/>
                  </a:lnTo>
                  <a:lnTo>
                    <a:pt x="16" y="300"/>
                  </a:lnTo>
                  <a:lnTo>
                    <a:pt x="21" y="292"/>
                  </a:lnTo>
                  <a:lnTo>
                    <a:pt x="25" y="285"/>
                  </a:lnTo>
                  <a:lnTo>
                    <a:pt x="30" y="279"/>
                  </a:lnTo>
                  <a:lnTo>
                    <a:pt x="35" y="273"/>
                  </a:lnTo>
                  <a:lnTo>
                    <a:pt x="41" y="267"/>
                  </a:lnTo>
                  <a:lnTo>
                    <a:pt x="47" y="262"/>
                  </a:lnTo>
                  <a:lnTo>
                    <a:pt x="55" y="257"/>
                  </a:lnTo>
                  <a:lnTo>
                    <a:pt x="62" y="251"/>
                  </a:lnTo>
                  <a:lnTo>
                    <a:pt x="78" y="242"/>
                  </a:lnTo>
                  <a:lnTo>
                    <a:pt x="95" y="235"/>
                  </a:lnTo>
                  <a:lnTo>
                    <a:pt x="114" y="228"/>
                  </a:lnTo>
                  <a:lnTo>
                    <a:pt x="135" y="223"/>
                  </a:lnTo>
                  <a:lnTo>
                    <a:pt x="157" y="219"/>
                  </a:lnTo>
                  <a:lnTo>
                    <a:pt x="181" y="215"/>
                  </a:lnTo>
                  <a:lnTo>
                    <a:pt x="206" y="213"/>
                  </a:lnTo>
                  <a:lnTo>
                    <a:pt x="232" y="213"/>
                  </a:lnTo>
                  <a:lnTo>
                    <a:pt x="296" y="213"/>
                  </a:lnTo>
                  <a:lnTo>
                    <a:pt x="296" y="178"/>
                  </a:lnTo>
                  <a:lnTo>
                    <a:pt x="296" y="164"/>
                  </a:lnTo>
                  <a:lnTo>
                    <a:pt x="295" y="152"/>
                  </a:lnTo>
                  <a:lnTo>
                    <a:pt x="293" y="141"/>
                  </a:lnTo>
                  <a:lnTo>
                    <a:pt x="290" y="130"/>
                  </a:lnTo>
                  <a:lnTo>
                    <a:pt x="287" y="120"/>
                  </a:lnTo>
                  <a:lnTo>
                    <a:pt x="283" y="111"/>
                  </a:lnTo>
                  <a:lnTo>
                    <a:pt x="278" y="103"/>
                  </a:lnTo>
                  <a:lnTo>
                    <a:pt x="273" y="95"/>
                  </a:lnTo>
                  <a:lnTo>
                    <a:pt x="265" y="89"/>
                  </a:lnTo>
                  <a:lnTo>
                    <a:pt x="258" y="84"/>
                  </a:lnTo>
                  <a:lnTo>
                    <a:pt x="249" y="79"/>
                  </a:lnTo>
                  <a:lnTo>
                    <a:pt x="240" y="75"/>
                  </a:lnTo>
                  <a:lnTo>
                    <a:pt x="229" y="72"/>
                  </a:lnTo>
                  <a:lnTo>
                    <a:pt x="217" y="70"/>
                  </a:lnTo>
                  <a:lnTo>
                    <a:pt x="205" y="69"/>
                  </a:lnTo>
                  <a:lnTo>
                    <a:pt x="190" y="69"/>
                  </a:lnTo>
                  <a:lnTo>
                    <a:pt x="175" y="69"/>
                  </a:lnTo>
                  <a:lnTo>
                    <a:pt x="160" y="70"/>
                  </a:lnTo>
                  <a:lnTo>
                    <a:pt x="147" y="73"/>
                  </a:lnTo>
                  <a:lnTo>
                    <a:pt x="134" y="76"/>
                  </a:lnTo>
                  <a:lnTo>
                    <a:pt x="122" y="80"/>
                  </a:lnTo>
                  <a:lnTo>
                    <a:pt x="111" y="84"/>
                  </a:lnTo>
                  <a:lnTo>
                    <a:pt x="100" y="88"/>
                  </a:lnTo>
                  <a:lnTo>
                    <a:pt x="91" y="92"/>
                  </a:lnTo>
                  <a:lnTo>
                    <a:pt x="81" y="96"/>
                  </a:lnTo>
                  <a:lnTo>
                    <a:pt x="73" y="102"/>
                  </a:lnTo>
                  <a:lnTo>
                    <a:pt x="66" y="106"/>
                  </a:lnTo>
                  <a:lnTo>
                    <a:pt x="59" y="109"/>
                  </a:lnTo>
                  <a:lnTo>
                    <a:pt x="54" y="113"/>
                  </a:lnTo>
                  <a:lnTo>
                    <a:pt x="48" y="115"/>
                  </a:lnTo>
                  <a:lnTo>
                    <a:pt x="44" y="116"/>
                  </a:lnTo>
                  <a:lnTo>
                    <a:pt x="40" y="117"/>
                  </a:lnTo>
                  <a:lnTo>
                    <a:pt x="36" y="116"/>
                  </a:lnTo>
                  <a:lnTo>
                    <a:pt x="33" y="115"/>
                  </a:lnTo>
                  <a:lnTo>
                    <a:pt x="30" y="112"/>
                  </a:lnTo>
                  <a:lnTo>
                    <a:pt x="28" y="109"/>
                  </a:lnTo>
                  <a:lnTo>
                    <a:pt x="26" y="104"/>
                  </a:lnTo>
                  <a:lnTo>
                    <a:pt x="25" y="99"/>
                  </a:lnTo>
                  <a:lnTo>
                    <a:pt x="24" y="91"/>
                  </a:lnTo>
                  <a:lnTo>
                    <a:pt x="24" y="84"/>
                  </a:lnTo>
                  <a:lnTo>
                    <a:pt x="24" y="73"/>
                  </a:lnTo>
                  <a:lnTo>
                    <a:pt x="25" y="64"/>
                  </a:lnTo>
                  <a:lnTo>
                    <a:pt x="27" y="61"/>
                  </a:lnTo>
                  <a:lnTo>
                    <a:pt x="28" y="56"/>
                  </a:lnTo>
                  <a:lnTo>
                    <a:pt x="31" y="53"/>
                  </a:lnTo>
                  <a:lnTo>
                    <a:pt x="34" y="49"/>
                  </a:lnTo>
                  <a:lnTo>
                    <a:pt x="43" y="42"/>
                  </a:lnTo>
                  <a:lnTo>
                    <a:pt x="58" y="34"/>
                  </a:lnTo>
                  <a:lnTo>
                    <a:pt x="67" y="30"/>
                  </a:lnTo>
                  <a:lnTo>
                    <a:pt x="76" y="26"/>
                  </a:lnTo>
                  <a:lnTo>
                    <a:pt x="86" y="22"/>
                  </a:lnTo>
                  <a:lnTo>
                    <a:pt x="97" y="17"/>
                  </a:lnTo>
                  <a:lnTo>
                    <a:pt x="108" y="13"/>
                  </a:lnTo>
                  <a:lnTo>
                    <a:pt x="120" y="10"/>
                  </a:lnTo>
                  <a:lnTo>
                    <a:pt x="133" y="7"/>
                  </a:lnTo>
                  <a:lnTo>
                    <a:pt x="145" y="5"/>
                  </a:lnTo>
                  <a:lnTo>
                    <a:pt x="158" y="3"/>
                  </a:lnTo>
                  <a:lnTo>
                    <a:pt x="172" y="1"/>
                  </a:lnTo>
                  <a:lnTo>
                    <a:pt x="185" y="0"/>
                  </a:lnTo>
                  <a:lnTo>
                    <a:pt x="199" y="0"/>
                  </a:lnTo>
                  <a:lnTo>
                    <a:pt x="222" y="1"/>
                  </a:lnTo>
                  <a:lnTo>
                    <a:pt x="244" y="3"/>
                  </a:lnTo>
                  <a:lnTo>
                    <a:pt x="264" y="6"/>
                  </a:lnTo>
                  <a:lnTo>
                    <a:pt x="283" y="11"/>
                  </a:lnTo>
                  <a:lnTo>
                    <a:pt x="299" y="17"/>
                  </a:lnTo>
                  <a:lnTo>
                    <a:pt x="315" y="26"/>
                  </a:lnTo>
                  <a:lnTo>
                    <a:pt x="328" y="34"/>
                  </a:lnTo>
                  <a:lnTo>
                    <a:pt x="339" y="44"/>
                  </a:lnTo>
                  <a:lnTo>
                    <a:pt x="350" y="56"/>
                  </a:lnTo>
                  <a:lnTo>
                    <a:pt x="358" y="69"/>
                  </a:lnTo>
                  <a:lnTo>
                    <a:pt x="365" y="83"/>
                  </a:lnTo>
                  <a:lnTo>
                    <a:pt x="370" y="99"/>
                  </a:lnTo>
                  <a:lnTo>
                    <a:pt x="374" y="115"/>
                  </a:lnTo>
                  <a:lnTo>
                    <a:pt x="378" y="133"/>
                  </a:lnTo>
                  <a:lnTo>
                    <a:pt x="380" y="153"/>
                  </a:lnTo>
                  <a:lnTo>
                    <a:pt x="381" y="174"/>
                  </a:lnTo>
                  <a:lnTo>
                    <a:pt x="381" y="486"/>
                  </a:lnTo>
                  <a:close/>
                  <a:moveTo>
                    <a:pt x="296" y="274"/>
                  </a:moveTo>
                  <a:lnTo>
                    <a:pt x="223" y="274"/>
                  </a:lnTo>
                  <a:lnTo>
                    <a:pt x="207" y="275"/>
                  </a:lnTo>
                  <a:lnTo>
                    <a:pt x="191" y="276"/>
                  </a:lnTo>
                  <a:lnTo>
                    <a:pt x="177" y="278"/>
                  </a:lnTo>
                  <a:lnTo>
                    <a:pt x="164" y="280"/>
                  </a:lnTo>
                  <a:lnTo>
                    <a:pt x="151" y="283"/>
                  </a:lnTo>
                  <a:lnTo>
                    <a:pt x="140" y="287"/>
                  </a:lnTo>
                  <a:lnTo>
                    <a:pt x="130" y="292"/>
                  </a:lnTo>
                  <a:lnTo>
                    <a:pt x="120" y="298"/>
                  </a:lnTo>
                  <a:lnTo>
                    <a:pt x="112" y="304"/>
                  </a:lnTo>
                  <a:lnTo>
                    <a:pt x="106" y="311"/>
                  </a:lnTo>
                  <a:lnTo>
                    <a:pt x="100" y="318"/>
                  </a:lnTo>
                  <a:lnTo>
                    <a:pt x="96" y="325"/>
                  </a:lnTo>
                  <a:lnTo>
                    <a:pt x="92" y="333"/>
                  </a:lnTo>
                  <a:lnTo>
                    <a:pt x="90" y="343"/>
                  </a:lnTo>
                  <a:lnTo>
                    <a:pt x="88" y="353"/>
                  </a:lnTo>
                  <a:lnTo>
                    <a:pt x="87" y="363"/>
                  </a:lnTo>
                  <a:lnTo>
                    <a:pt x="87" y="371"/>
                  </a:lnTo>
                  <a:lnTo>
                    <a:pt x="90" y="380"/>
                  </a:lnTo>
                  <a:lnTo>
                    <a:pt x="91" y="388"/>
                  </a:lnTo>
                  <a:lnTo>
                    <a:pt x="94" y="395"/>
                  </a:lnTo>
                  <a:lnTo>
                    <a:pt x="97" y="402"/>
                  </a:lnTo>
                  <a:lnTo>
                    <a:pt x="101" y="408"/>
                  </a:lnTo>
                  <a:lnTo>
                    <a:pt x="105" y="415"/>
                  </a:lnTo>
                  <a:lnTo>
                    <a:pt x="110" y="420"/>
                  </a:lnTo>
                  <a:lnTo>
                    <a:pt x="116" y="425"/>
                  </a:lnTo>
                  <a:lnTo>
                    <a:pt x="123" y="429"/>
                  </a:lnTo>
                  <a:lnTo>
                    <a:pt x="130" y="433"/>
                  </a:lnTo>
                  <a:lnTo>
                    <a:pt x="138" y="436"/>
                  </a:lnTo>
                  <a:lnTo>
                    <a:pt x="146" y="438"/>
                  </a:lnTo>
                  <a:lnTo>
                    <a:pt x="155" y="440"/>
                  </a:lnTo>
                  <a:lnTo>
                    <a:pt x="165" y="441"/>
                  </a:lnTo>
                  <a:lnTo>
                    <a:pt x="175" y="441"/>
                  </a:lnTo>
                  <a:lnTo>
                    <a:pt x="183" y="441"/>
                  </a:lnTo>
                  <a:lnTo>
                    <a:pt x="190" y="440"/>
                  </a:lnTo>
                  <a:lnTo>
                    <a:pt x="199" y="439"/>
                  </a:lnTo>
                  <a:lnTo>
                    <a:pt x="207" y="437"/>
                  </a:lnTo>
                  <a:lnTo>
                    <a:pt x="214" y="435"/>
                  </a:lnTo>
                  <a:lnTo>
                    <a:pt x="222" y="432"/>
                  </a:lnTo>
                  <a:lnTo>
                    <a:pt x="229" y="429"/>
                  </a:lnTo>
                  <a:lnTo>
                    <a:pt x="237" y="425"/>
                  </a:lnTo>
                  <a:lnTo>
                    <a:pt x="251" y="415"/>
                  </a:lnTo>
                  <a:lnTo>
                    <a:pt x="265" y="403"/>
                  </a:lnTo>
                  <a:lnTo>
                    <a:pt x="281" y="389"/>
                  </a:lnTo>
                  <a:lnTo>
                    <a:pt x="296" y="372"/>
                  </a:lnTo>
                  <a:lnTo>
                    <a:pt x="296" y="2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7">
              <a:extLst>
                <a:ext uri="{FF2B5EF4-FFF2-40B4-BE49-F238E27FC236}">
                  <a16:creationId xmlns:a16="http://schemas.microsoft.com/office/drawing/2014/main" id="{6F44EC61-7E08-7271-CBE4-E763497D58AB}"/>
                </a:ext>
              </a:extLst>
            </p:cNvPr>
            <p:cNvSpPr>
              <a:spLocks/>
            </p:cNvSpPr>
            <p:nvPr/>
          </p:nvSpPr>
          <p:spPr bwMode="black">
            <a:xfrm>
              <a:off x="8993982" y="564004"/>
              <a:ext cx="12700" cy="103188"/>
            </a:xfrm>
            <a:custGeom>
              <a:avLst/>
              <a:gdLst>
                <a:gd name="T0" fmla="*/ 85 w 85"/>
                <a:gd name="T1" fmla="*/ 701 h 718"/>
                <a:gd name="T2" fmla="*/ 85 w 85"/>
                <a:gd name="T3" fmla="*/ 705 h 718"/>
                <a:gd name="T4" fmla="*/ 83 w 85"/>
                <a:gd name="T5" fmla="*/ 709 h 718"/>
                <a:gd name="T6" fmla="*/ 81 w 85"/>
                <a:gd name="T7" fmla="*/ 711 h 718"/>
                <a:gd name="T8" fmla="*/ 77 w 85"/>
                <a:gd name="T9" fmla="*/ 714 h 718"/>
                <a:gd name="T10" fmla="*/ 71 w 85"/>
                <a:gd name="T11" fmla="*/ 715 h 718"/>
                <a:gd name="T12" fmla="*/ 64 w 85"/>
                <a:gd name="T13" fmla="*/ 717 h 718"/>
                <a:gd name="T14" fmla="*/ 54 w 85"/>
                <a:gd name="T15" fmla="*/ 717 h 718"/>
                <a:gd name="T16" fmla="*/ 43 w 85"/>
                <a:gd name="T17" fmla="*/ 718 h 718"/>
                <a:gd name="T18" fmla="*/ 32 w 85"/>
                <a:gd name="T19" fmla="*/ 717 h 718"/>
                <a:gd name="T20" fmla="*/ 23 w 85"/>
                <a:gd name="T21" fmla="*/ 717 h 718"/>
                <a:gd name="T22" fmla="*/ 14 w 85"/>
                <a:gd name="T23" fmla="*/ 715 h 718"/>
                <a:gd name="T24" fmla="*/ 9 w 85"/>
                <a:gd name="T25" fmla="*/ 714 h 718"/>
                <a:gd name="T26" fmla="*/ 5 w 85"/>
                <a:gd name="T27" fmla="*/ 711 h 718"/>
                <a:gd name="T28" fmla="*/ 2 w 85"/>
                <a:gd name="T29" fmla="*/ 709 h 718"/>
                <a:gd name="T30" fmla="*/ 1 w 85"/>
                <a:gd name="T31" fmla="*/ 705 h 718"/>
                <a:gd name="T32" fmla="*/ 0 w 85"/>
                <a:gd name="T33" fmla="*/ 701 h 718"/>
                <a:gd name="T34" fmla="*/ 0 w 85"/>
                <a:gd name="T35" fmla="*/ 16 h 718"/>
                <a:gd name="T36" fmla="*/ 1 w 85"/>
                <a:gd name="T37" fmla="*/ 12 h 718"/>
                <a:gd name="T38" fmla="*/ 2 w 85"/>
                <a:gd name="T39" fmla="*/ 9 h 718"/>
                <a:gd name="T40" fmla="*/ 5 w 85"/>
                <a:gd name="T41" fmla="*/ 6 h 718"/>
                <a:gd name="T42" fmla="*/ 9 w 85"/>
                <a:gd name="T43" fmla="*/ 4 h 718"/>
                <a:gd name="T44" fmla="*/ 14 w 85"/>
                <a:gd name="T45" fmla="*/ 2 h 718"/>
                <a:gd name="T46" fmla="*/ 23 w 85"/>
                <a:gd name="T47" fmla="*/ 1 h 718"/>
                <a:gd name="T48" fmla="*/ 32 w 85"/>
                <a:gd name="T49" fmla="*/ 0 h 718"/>
                <a:gd name="T50" fmla="*/ 43 w 85"/>
                <a:gd name="T51" fmla="*/ 0 h 718"/>
                <a:gd name="T52" fmla="*/ 54 w 85"/>
                <a:gd name="T53" fmla="*/ 0 h 718"/>
                <a:gd name="T54" fmla="*/ 64 w 85"/>
                <a:gd name="T55" fmla="*/ 1 h 718"/>
                <a:gd name="T56" fmla="*/ 71 w 85"/>
                <a:gd name="T57" fmla="*/ 2 h 718"/>
                <a:gd name="T58" fmla="*/ 77 w 85"/>
                <a:gd name="T59" fmla="*/ 4 h 718"/>
                <a:gd name="T60" fmla="*/ 81 w 85"/>
                <a:gd name="T61" fmla="*/ 6 h 718"/>
                <a:gd name="T62" fmla="*/ 83 w 85"/>
                <a:gd name="T63" fmla="*/ 9 h 718"/>
                <a:gd name="T64" fmla="*/ 85 w 85"/>
                <a:gd name="T65" fmla="*/ 12 h 718"/>
                <a:gd name="T66" fmla="*/ 85 w 85"/>
                <a:gd name="T67" fmla="*/ 16 h 718"/>
                <a:gd name="T68" fmla="*/ 85 w 85"/>
                <a:gd name="T69" fmla="*/ 701 h 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" h="718">
                  <a:moveTo>
                    <a:pt x="85" y="701"/>
                  </a:moveTo>
                  <a:lnTo>
                    <a:pt x="85" y="705"/>
                  </a:lnTo>
                  <a:lnTo>
                    <a:pt x="83" y="709"/>
                  </a:lnTo>
                  <a:lnTo>
                    <a:pt x="81" y="711"/>
                  </a:lnTo>
                  <a:lnTo>
                    <a:pt x="77" y="714"/>
                  </a:lnTo>
                  <a:lnTo>
                    <a:pt x="71" y="715"/>
                  </a:lnTo>
                  <a:lnTo>
                    <a:pt x="64" y="717"/>
                  </a:lnTo>
                  <a:lnTo>
                    <a:pt x="54" y="717"/>
                  </a:lnTo>
                  <a:lnTo>
                    <a:pt x="43" y="718"/>
                  </a:lnTo>
                  <a:lnTo>
                    <a:pt x="32" y="717"/>
                  </a:lnTo>
                  <a:lnTo>
                    <a:pt x="23" y="717"/>
                  </a:lnTo>
                  <a:lnTo>
                    <a:pt x="14" y="715"/>
                  </a:lnTo>
                  <a:lnTo>
                    <a:pt x="9" y="714"/>
                  </a:lnTo>
                  <a:lnTo>
                    <a:pt x="5" y="711"/>
                  </a:lnTo>
                  <a:lnTo>
                    <a:pt x="2" y="709"/>
                  </a:lnTo>
                  <a:lnTo>
                    <a:pt x="1" y="705"/>
                  </a:lnTo>
                  <a:lnTo>
                    <a:pt x="0" y="701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2" y="9"/>
                  </a:lnTo>
                  <a:lnTo>
                    <a:pt x="5" y="6"/>
                  </a:lnTo>
                  <a:lnTo>
                    <a:pt x="9" y="4"/>
                  </a:lnTo>
                  <a:lnTo>
                    <a:pt x="14" y="2"/>
                  </a:lnTo>
                  <a:lnTo>
                    <a:pt x="23" y="1"/>
                  </a:lnTo>
                  <a:lnTo>
                    <a:pt x="32" y="0"/>
                  </a:lnTo>
                  <a:lnTo>
                    <a:pt x="43" y="0"/>
                  </a:lnTo>
                  <a:lnTo>
                    <a:pt x="54" y="0"/>
                  </a:lnTo>
                  <a:lnTo>
                    <a:pt x="64" y="1"/>
                  </a:lnTo>
                  <a:lnTo>
                    <a:pt x="71" y="2"/>
                  </a:lnTo>
                  <a:lnTo>
                    <a:pt x="77" y="4"/>
                  </a:lnTo>
                  <a:lnTo>
                    <a:pt x="81" y="6"/>
                  </a:lnTo>
                  <a:lnTo>
                    <a:pt x="83" y="9"/>
                  </a:lnTo>
                  <a:lnTo>
                    <a:pt x="85" y="12"/>
                  </a:lnTo>
                  <a:lnTo>
                    <a:pt x="85" y="16"/>
                  </a:lnTo>
                  <a:lnTo>
                    <a:pt x="85" y="7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207465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コンテンツ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F84F6A-9748-5E79-CAF2-388C675B17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3580" y="48778"/>
            <a:ext cx="9833984" cy="643843"/>
          </a:xfrm>
          <a:prstGeom prst="rect">
            <a:avLst/>
          </a:prstGeom>
        </p:spPr>
        <p:txBody>
          <a:bodyPr anchor="ctr"/>
          <a:lstStyle>
            <a:lvl1pPr>
              <a:defRPr sz="2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en-US" altLang="ja-JP"/>
              <a:t>Title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02F6A5-F582-4F7C-6285-A2E09B8A1F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3580" y="956304"/>
            <a:ext cx="11946147" cy="55023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en-US" altLang="ja-JP"/>
              <a:t>Text</a:t>
            </a:r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8927F877-00A3-5354-B964-3E8AA03CC06F}"/>
              </a:ext>
            </a:extLst>
          </p:cNvPr>
          <p:cNvCxnSpPr/>
          <p:nvPr userDrawn="1"/>
        </p:nvCxnSpPr>
        <p:spPr>
          <a:xfrm>
            <a:off x="0" y="766763"/>
            <a:ext cx="12192000" cy="0"/>
          </a:xfrm>
          <a:prstGeom prst="line">
            <a:avLst/>
          </a:prstGeom>
          <a:ln>
            <a:solidFill>
              <a:srgbClr val="002F7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ED7F8B2F-D667-2825-8E9C-29A20D503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07902" y="6597862"/>
            <a:ext cx="2540476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en-US" altLang="ja-JP"/>
              <a:t>©2025 ALPS ALPINE CO., LTD.</a:t>
            </a: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C771F8A-8AA7-FBBE-5771-02AD9B812B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16902" y="6599296"/>
            <a:ext cx="467114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481228EE-8DD1-4F9D-9918-4E6091886337}" type="slidenum">
              <a:rPr lang="ja-JP" altLang="en-US" smtClean="0"/>
              <a:pPr/>
              <a:t>‹#›</a:t>
            </a:fld>
            <a:endParaRPr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ABBF4A0-0D63-6E1F-3B62-8AE7B1DFD6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572" y="1603003"/>
            <a:ext cx="1782781" cy="208652"/>
          </a:xfrm>
          <a:prstGeom prst="rect">
            <a:avLst/>
          </a:prstGeom>
        </p:spPr>
      </p:pic>
      <p:pic>
        <p:nvPicPr>
          <p:cNvPr id="10" name="図 9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FA4D42-8B47-053F-FFB6-FEE9FBF362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67" t="21497" r="10624" b="28635"/>
          <a:stretch/>
        </p:blipFill>
        <p:spPr>
          <a:xfrm>
            <a:off x="10059640" y="306418"/>
            <a:ext cx="1941146" cy="331742"/>
          </a:xfrm>
          <a:prstGeom prst="rect">
            <a:avLst/>
          </a:prstGeom>
        </p:spPr>
      </p:pic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5E6B742A-74D4-DD99-5E42-817363F80439}"/>
              </a:ext>
            </a:extLst>
          </p:cNvPr>
          <p:cNvGrpSpPr/>
          <p:nvPr userDrawn="1"/>
        </p:nvGrpSpPr>
        <p:grpSpPr>
          <a:xfrm>
            <a:off x="10578140" y="80876"/>
            <a:ext cx="884830" cy="195684"/>
            <a:chOff x="8228807" y="524316"/>
            <a:chExt cx="825500" cy="182563"/>
          </a:xfrm>
        </p:grpSpPr>
        <p:sp>
          <p:nvSpPr>
            <p:cNvPr id="9" name="Rectangle 17">
              <a:extLst>
                <a:ext uri="{FF2B5EF4-FFF2-40B4-BE49-F238E27FC236}">
                  <a16:creationId xmlns:a16="http://schemas.microsoft.com/office/drawing/2014/main" id="{BF7BBADB-0853-F2F1-6A60-CC7FC2B815F5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8228807" y="524316"/>
              <a:ext cx="825500" cy="182563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C1B37E92-0ABC-B186-B067-392A9BAA7724}"/>
                </a:ext>
              </a:extLst>
            </p:cNvPr>
            <p:cNvSpPr>
              <a:spLocks/>
            </p:cNvSpPr>
            <p:nvPr/>
          </p:nvSpPr>
          <p:spPr bwMode="black">
            <a:xfrm>
              <a:off x="8278020" y="570354"/>
              <a:ext cx="69850" cy="98425"/>
            </a:xfrm>
            <a:custGeom>
              <a:avLst/>
              <a:gdLst>
                <a:gd name="T0" fmla="*/ 483 w 484"/>
                <a:gd name="T1" fmla="*/ 599 h 681"/>
                <a:gd name="T2" fmla="*/ 474 w 484"/>
                <a:gd name="T3" fmla="*/ 616 h 681"/>
                <a:gd name="T4" fmla="*/ 441 w 484"/>
                <a:gd name="T5" fmla="*/ 642 h 681"/>
                <a:gd name="T6" fmla="*/ 395 w 484"/>
                <a:gd name="T7" fmla="*/ 661 h 681"/>
                <a:gd name="T8" fmla="*/ 336 w 484"/>
                <a:gd name="T9" fmla="*/ 677 h 681"/>
                <a:gd name="T10" fmla="*/ 267 w 484"/>
                <a:gd name="T11" fmla="*/ 680 h 681"/>
                <a:gd name="T12" fmla="*/ 206 w 484"/>
                <a:gd name="T13" fmla="*/ 672 h 681"/>
                <a:gd name="T14" fmla="*/ 153 w 484"/>
                <a:gd name="T15" fmla="*/ 653 h 681"/>
                <a:gd name="T16" fmla="*/ 106 w 484"/>
                <a:gd name="T17" fmla="*/ 624 h 681"/>
                <a:gd name="T18" fmla="*/ 67 w 484"/>
                <a:gd name="T19" fmla="*/ 584 h 681"/>
                <a:gd name="T20" fmla="*/ 37 w 484"/>
                <a:gd name="T21" fmla="*/ 535 h 681"/>
                <a:gd name="T22" fmla="*/ 15 w 484"/>
                <a:gd name="T23" fmla="*/ 476 h 681"/>
                <a:gd name="T24" fmla="*/ 2 w 484"/>
                <a:gd name="T25" fmla="*/ 407 h 681"/>
                <a:gd name="T26" fmla="*/ 0 w 484"/>
                <a:gd name="T27" fmla="*/ 328 h 681"/>
                <a:gd name="T28" fmla="*/ 9 w 484"/>
                <a:gd name="T29" fmla="*/ 252 h 681"/>
                <a:gd name="T30" fmla="*/ 27 w 484"/>
                <a:gd name="T31" fmla="*/ 185 h 681"/>
                <a:gd name="T32" fmla="*/ 55 w 484"/>
                <a:gd name="T33" fmla="*/ 128 h 681"/>
                <a:gd name="T34" fmla="*/ 91 w 484"/>
                <a:gd name="T35" fmla="*/ 81 h 681"/>
                <a:gd name="T36" fmla="*/ 135 w 484"/>
                <a:gd name="T37" fmla="*/ 44 h 681"/>
                <a:gd name="T38" fmla="*/ 188 w 484"/>
                <a:gd name="T39" fmla="*/ 18 h 681"/>
                <a:gd name="T40" fmla="*/ 246 w 484"/>
                <a:gd name="T41" fmla="*/ 3 h 681"/>
                <a:gd name="T42" fmla="*/ 308 w 484"/>
                <a:gd name="T43" fmla="*/ 0 h 681"/>
                <a:gd name="T44" fmla="*/ 362 w 484"/>
                <a:gd name="T45" fmla="*/ 8 h 681"/>
                <a:gd name="T46" fmla="*/ 411 w 484"/>
                <a:gd name="T47" fmla="*/ 22 h 681"/>
                <a:gd name="T48" fmla="*/ 456 w 484"/>
                <a:gd name="T49" fmla="*/ 47 h 681"/>
                <a:gd name="T50" fmla="*/ 477 w 484"/>
                <a:gd name="T51" fmla="*/ 69 h 681"/>
                <a:gd name="T52" fmla="*/ 482 w 484"/>
                <a:gd name="T53" fmla="*/ 93 h 681"/>
                <a:gd name="T54" fmla="*/ 479 w 484"/>
                <a:gd name="T55" fmla="*/ 126 h 681"/>
                <a:gd name="T56" fmla="*/ 469 w 484"/>
                <a:gd name="T57" fmla="*/ 140 h 681"/>
                <a:gd name="T58" fmla="*/ 451 w 484"/>
                <a:gd name="T59" fmla="*/ 135 h 681"/>
                <a:gd name="T60" fmla="*/ 421 w 484"/>
                <a:gd name="T61" fmla="*/ 114 h 681"/>
                <a:gd name="T62" fmla="*/ 376 w 484"/>
                <a:gd name="T63" fmla="*/ 91 h 681"/>
                <a:gd name="T64" fmla="*/ 311 w 484"/>
                <a:gd name="T65" fmla="*/ 77 h 681"/>
                <a:gd name="T66" fmla="*/ 260 w 484"/>
                <a:gd name="T67" fmla="*/ 79 h 681"/>
                <a:gd name="T68" fmla="*/ 219 w 484"/>
                <a:gd name="T69" fmla="*/ 90 h 681"/>
                <a:gd name="T70" fmla="*/ 184 w 484"/>
                <a:gd name="T71" fmla="*/ 109 h 681"/>
                <a:gd name="T72" fmla="*/ 155 w 484"/>
                <a:gd name="T73" fmla="*/ 138 h 681"/>
                <a:gd name="T74" fmla="*/ 130 w 484"/>
                <a:gd name="T75" fmla="*/ 174 h 681"/>
                <a:gd name="T76" fmla="*/ 111 w 484"/>
                <a:gd name="T77" fmla="*/ 218 h 681"/>
                <a:gd name="T78" fmla="*/ 99 w 484"/>
                <a:gd name="T79" fmla="*/ 269 h 681"/>
                <a:gd name="T80" fmla="*/ 95 w 484"/>
                <a:gd name="T81" fmla="*/ 374 h 681"/>
                <a:gd name="T82" fmla="*/ 111 w 484"/>
                <a:gd name="T83" fmla="*/ 467 h 681"/>
                <a:gd name="T84" fmla="*/ 129 w 484"/>
                <a:gd name="T85" fmla="*/ 510 h 681"/>
                <a:gd name="T86" fmla="*/ 154 w 484"/>
                <a:gd name="T87" fmla="*/ 544 h 681"/>
                <a:gd name="T88" fmla="*/ 183 w 484"/>
                <a:gd name="T89" fmla="*/ 571 h 681"/>
                <a:gd name="T90" fmla="*/ 219 w 484"/>
                <a:gd name="T91" fmla="*/ 590 h 681"/>
                <a:gd name="T92" fmla="*/ 260 w 484"/>
                <a:gd name="T93" fmla="*/ 601 h 681"/>
                <a:gd name="T94" fmla="*/ 313 w 484"/>
                <a:gd name="T95" fmla="*/ 602 h 681"/>
                <a:gd name="T96" fmla="*/ 378 w 484"/>
                <a:gd name="T97" fmla="*/ 588 h 681"/>
                <a:gd name="T98" fmla="*/ 424 w 484"/>
                <a:gd name="T99" fmla="*/ 565 h 681"/>
                <a:gd name="T100" fmla="*/ 455 w 484"/>
                <a:gd name="T101" fmla="*/ 545 h 681"/>
                <a:gd name="T102" fmla="*/ 473 w 484"/>
                <a:gd name="T103" fmla="*/ 540 h 681"/>
                <a:gd name="T104" fmla="*/ 482 w 484"/>
                <a:gd name="T105" fmla="*/ 553 h 6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84" h="681">
                  <a:moveTo>
                    <a:pt x="484" y="578"/>
                  </a:moveTo>
                  <a:lnTo>
                    <a:pt x="484" y="586"/>
                  </a:lnTo>
                  <a:lnTo>
                    <a:pt x="483" y="593"/>
                  </a:lnTo>
                  <a:lnTo>
                    <a:pt x="483" y="599"/>
                  </a:lnTo>
                  <a:lnTo>
                    <a:pt x="481" y="604"/>
                  </a:lnTo>
                  <a:lnTo>
                    <a:pt x="480" y="608"/>
                  </a:lnTo>
                  <a:lnTo>
                    <a:pt x="478" y="612"/>
                  </a:lnTo>
                  <a:lnTo>
                    <a:pt x="474" y="616"/>
                  </a:lnTo>
                  <a:lnTo>
                    <a:pt x="470" y="620"/>
                  </a:lnTo>
                  <a:lnTo>
                    <a:pt x="462" y="628"/>
                  </a:lnTo>
                  <a:lnTo>
                    <a:pt x="449" y="636"/>
                  </a:lnTo>
                  <a:lnTo>
                    <a:pt x="441" y="642"/>
                  </a:lnTo>
                  <a:lnTo>
                    <a:pt x="430" y="647"/>
                  </a:lnTo>
                  <a:lnTo>
                    <a:pt x="420" y="652"/>
                  </a:lnTo>
                  <a:lnTo>
                    <a:pt x="408" y="656"/>
                  </a:lnTo>
                  <a:lnTo>
                    <a:pt x="395" y="661"/>
                  </a:lnTo>
                  <a:lnTo>
                    <a:pt x="382" y="665"/>
                  </a:lnTo>
                  <a:lnTo>
                    <a:pt x="368" y="670"/>
                  </a:lnTo>
                  <a:lnTo>
                    <a:pt x="352" y="674"/>
                  </a:lnTo>
                  <a:lnTo>
                    <a:pt x="336" y="677"/>
                  </a:lnTo>
                  <a:lnTo>
                    <a:pt x="319" y="679"/>
                  </a:lnTo>
                  <a:lnTo>
                    <a:pt x="301" y="680"/>
                  </a:lnTo>
                  <a:lnTo>
                    <a:pt x="282" y="681"/>
                  </a:lnTo>
                  <a:lnTo>
                    <a:pt x="267" y="680"/>
                  </a:lnTo>
                  <a:lnTo>
                    <a:pt x="251" y="679"/>
                  </a:lnTo>
                  <a:lnTo>
                    <a:pt x="236" y="678"/>
                  </a:lnTo>
                  <a:lnTo>
                    <a:pt x="220" y="675"/>
                  </a:lnTo>
                  <a:lnTo>
                    <a:pt x="206" y="672"/>
                  </a:lnTo>
                  <a:lnTo>
                    <a:pt x="193" y="669"/>
                  </a:lnTo>
                  <a:lnTo>
                    <a:pt x="178" y="664"/>
                  </a:lnTo>
                  <a:lnTo>
                    <a:pt x="166" y="659"/>
                  </a:lnTo>
                  <a:lnTo>
                    <a:pt x="153" y="653"/>
                  </a:lnTo>
                  <a:lnTo>
                    <a:pt x="140" y="647"/>
                  </a:lnTo>
                  <a:lnTo>
                    <a:pt x="129" y="640"/>
                  </a:lnTo>
                  <a:lnTo>
                    <a:pt x="117" y="633"/>
                  </a:lnTo>
                  <a:lnTo>
                    <a:pt x="106" y="624"/>
                  </a:lnTo>
                  <a:lnTo>
                    <a:pt x="96" y="615"/>
                  </a:lnTo>
                  <a:lnTo>
                    <a:pt x="86" y="606"/>
                  </a:lnTo>
                  <a:lnTo>
                    <a:pt x="76" y="596"/>
                  </a:lnTo>
                  <a:lnTo>
                    <a:pt x="67" y="584"/>
                  </a:lnTo>
                  <a:lnTo>
                    <a:pt x="59" y="573"/>
                  </a:lnTo>
                  <a:lnTo>
                    <a:pt x="51" y="561"/>
                  </a:lnTo>
                  <a:lnTo>
                    <a:pt x="44" y="549"/>
                  </a:lnTo>
                  <a:lnTo>
                    <a:pt x="37" y="535"/>
                  </a:lnTo>
                  <a:lnTo>
                    <a:pt x="30" y="521"/>
                  </a:lnTo>
                  <a:lnTo>
                    <a:pt x="25" y="506"/>
                  </a:lnTo>
                  <a:lnTo>
                    <a:pt x="20" y="491"/>
                  </a:lnTo>
                  <a:lnTo>
                    <a:pt x="15" y="476"/>
                  </a:lnTo>
                  <a:lnTo>
                    <a:pt x="11" y="459"/>
                  </a:lnTo>
                  <a:lnTo>
                    <a:pt x="8" y="442"/>
                  </a:lnTo>
                  <a:lnTo>
                    <a:pt x="4" y="424"/>
                  </a:lnTo>
                  <a:lnTo>
                    <a:pt x="2" y="407"/>
                  </a:lnTo>
                  <a:lnTo>
                    <a:pt x="1" y="387"/>
                  </a:lnTo>
                  <a:lnTo>
                    <a:pt x="0" y="369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1" y="308"/>
                  </a:lnTo>
                  <a:lnTo>
                    <a:pt x="3" y="289"/>
                  </a:lnTo>
                  <a:lnTo>
                    <a:pt x="5" y="270"/>
                  </a:lnTo>
                  <a:lnTo>
                    <a:pt x="9" y="252"/>
                  </a:lnTo>
                  <a:lnTo>
                    <a:pt x="12" y="235"/>
                  </a:lnTo>
                  <a:lnTo>
                    <a:pt x="17" y="218"/>
                  </a:lnTo>
                  <a:lnTo>
                    <a:pt x="21" y="202"/>
                  </a:lnTo>
                  <a:lnTo>
                    <a:pt x="27" y="185"/>
                  </a:lnTo>
                  <a:lnTo>
                    <a:pt x="33" y="170"/>
                  </a:lnTo>
                  <a:lnTo>
                    <a:pt x="39" y="156"/>
                  </a:lnTo>
                  <a:lnTo>
                    <a:pt x="47" y="141"/>
                  </a:lnTo>
                  <a:lnTo>
                    <a:pt x="55" y="128"/>
                  </a:lnTo>
                  <a:lnTo>
                    <a:pt x="63" y="116"/>
                  </a:lnTo>
                  <a:lnTo>
                    <a:pt x="72" y="103"/>
                  </a:lnTo>
                  <a:lnTo>
                    <a:pt x="82" y="92"/>
                  </a:lnTo>
                  <a:lnTo>
                    <a:pt x="91" y="81"/>
                  </a:lnTo>
                  <a:lnTo>
                    <a:pt x="101" y="70"/>
                  </a:lnTo>
                  <a:lnTo>
                    <a:pt x="112" y="61"/>
                  </a:lnTo>
                  <a:lnTo>
                    <a:pt x="124" y="52"/>
                  </a:lnTo>
                  <a:lnTo>
                    <a:pt x="135" y="44"/>
                  </a:lnTo>
                  <a:lnTo>
                    <a:pt x="147" y="37"/>
                  </a:lnTo>
                  <a:lnTo>
                    <a:pt x="161" y="29"/>
                  </a:lnTo>
                  <a:lnTo>
                    <a:pt x="174" y="23"/>
                  </a:lnTo>
                  <a:lnTo>
                    <a:pt x="188" y="18"/>
                  </a:lnTo>
                  <a:lnTo>
                    <a:pt x="202" y="13"/>
                  </a:lnTo>
                  <a:lnTo>
                    <a:pt x="216" y="9"/>
                  </a:lnTo>
                  <a:lnTo>
                    <a:pt x="231" y="6"/>
                  </a:lnTo>
                  <a:lnTo>
                    <a:pt x="246" y="3"/>
                  </a:lnTo>
                  <a:lnTo>
                    <a:pt x="262" y="1"/>
                  </a:lnTo>
                  <a:lnTo>
                    <a:pt x="277" y="0"/>
                  </a:lnTo>
                  <a:lnTo>
                    <a:pt x="293" y="0"/>
                  </a:lnTo>
                  <a:lnTo>
                    <a:pt x="308" y="0"/>
                  </a:lnTo>
                  <a:lnTo>
                    <a:pt x="321" y="1"/>
                  </a:lnTo>
                  <a:lnTo>
                    <a:pt x="336" y="3"/>
                  </a:lnTo>
                  <a:lnTo>
                    <a:pt x="349" y="5"/>
                  </a:lnTo>
                  <a:lnTo>
                    <a:pt x="362" y="8"/>
                  </a:lnTo>
                  <a:lnTo>
                    <a:pt x="376" y="11"/>
                  </a:lnTo>
                  <a:lnTo>
                    <a:pt x="388" y="14"/>
                  </a:lnTo>
                  <a:lnTo>
                    <a:pt x="399" y="18"/>
                  </a:lnTo>
                  <a:lnTo>
                    <a:pt x="411" y="22"/>
                  </a:lnTo>
                  <a:lnTo>
                    <a:pt x="422" y="27"/>
                  </a:lnTo>
                  <a:lnTo>
                    <a:pt x="431" y="32"/>
                  </a:lnTo>
                  <a:lnTo>
                    <a:pt x="442" y="38"/>
                  </a:lnTo>
                  <a:lnTo>
                    <a:pt x="456" y="47"/>
                  </a:lnTo>
                  <a:lnTo>
                    <a:pt x="466" y="55"/>
                  </a:lnTo>
                  <a:lnTo>
                    <a:pt x="471" y="61"/>
                  </a:lnTo>
                  <a:lnTo>
                    <a:pt x="476" y="65"/>
                  </a:lnTo>
                  <a:lnTo>
                    <a:pt x="477" y="69"/>
                  </a:lnTo>
                  <a:lnTo>
                    <a:pt x="479" y="73"/>
                  </a:lnTo>
                  <a:lnTo>
                    <a:pt x="480" y="79"/>
                  </a:lnTo>
                  <a:lnTo>
                    <a:pt x="481" y="85"/>
                  </a:lnTo>
                  <a:lnTo>
                    <a:pt x="482" y="93"/>
                  </a:lnTo>
                  <a:lnTo>
                    <a:pt x="482" y="101"/>
                  </a:lnTo>
                  <a:lnTo>
                    <a:pt x="481" y="110"/>
                  </a:lnTo>
                  <a:lnTo>
                    <a:pt x="481" y="119"/>
                  </a:lnTo>
                  <a:lnTo>
                    <a:pt x="479" y="126"/>
                  </a:lnTo>
                  <a:lnTo>
                    <a:pt x="478" y="131"/>
                  </a:lnTo>
                  <a:lnTo>
                    <a:pt x="474" y="135"/>
                  </a:lnTo>
                  <a:lnTo>
                    <a:pt x="472" y="138"/>
                  </a:lnTo>
                  <a:lnTo>
                    <a:pt x="469" y="140"/>
                  </a:lnTo>
                  <a:lnTo>
                    <a:pt x="465" y="140"/>
                  </a:lnTo>
                  <a:lnTo>
                    <a:pt x="461" y="140"/>
                  </a:lnTo>
                  <a:lnTo>
                    <a:pt x="457" y="138"/>
                  </a:lnTo>
                  <a:lnTo>
                    <a:pt x="451" y="135"/>
                  </a:lnTo>
                  <a:lnTo>
                    <a:pt x="445" y="130"/>
                  </a:lnTo>
                  <a:lnTo>
                    <a:pt x="438" y="125"/>
                  </a:lnTo>
                  <a:lnTo>
                    <a:pt x="430" y="120"/>
                  </a:lnTo>
                  <a:lnTo>
                    <a:pt x="421" y="114"/>
                  </a:lnTo>
                  <a:lnTo>
                    <a:pt x="412" y="108"/>
                  </a:lnTo>
                  <a:lnTo>
                    <a:pt x="400" y="102"/>
                  </a:lnTo>
                  <a:lnTo>
                    <a:pt x="389" y="97"/>
                  </a:lnTo>
                  <a:lnTo>
                    <a:pt x="376" y="91"/>
                  </a:lnTo>
                  <a:lnTo>
                    <a:pt x="362" y="86"/>
                  </a:lnTo>
                  <a:lnTo>
                    <a:pt x="347" y="82"/>
                  </a:lnTo>
                  <a:lnTo>
                    <a:pt x="329" y="79"/>
                  </a:lnTo>
                  <a:lnTo>
                    <a:pt x="311" y="77"/>
                  </a:lnTo>
                  <a:lnTo>
                    <a:pt x="291" y="77"/>
                  </a:lnTo>
                  <a:lnTo>
                    <a:pt x="281" y="77"/>
                  </a:lnTo>
                  <a:lnTo>
                    <a:pt x="270" y="78"/>
                  </a:lnTo>
                  <a:lnTo>
                    <a:pt x="260" y="79"/>
                  </a:lnTo>
                  <a:lnTo>
                    <a:pt x="249" y="81"/>
                  </a:lnTo>
                  <a:lnTo>
                    <a:pt x="239" y="83"/>
                  </a:lnTo>
                  <a:lnTo>
                    <a:pt x="230" y="86"/>
                  </a:lnTo>
                  <a:lnTo>
                    <a:pt x="219" y="90"/>
                  </a:lnTo>
                  <a:lnTo>
                    <a:pt x="210" y="94"/>
                  </a:lnTo>
                  <a:lnTo>
                    <a:pt x="202" y="99"/>
                  </a:lnTo>
                  <a:lnTo>
                    <a:pt x="193" y="104"/>
                  </a:lnTo>
                  <a:lnTo>
                    <a:pt x="184" y="109"/>
                  </a:lnTo>
                  <a:lnTo>
                    <a:pt x="176" y="116"/>
                  </a:lnTo>
                  <a:lnTo>
                    <a:pt x="169" y="123"/>
                  </a:lnTo>
                  <a:lnTo>
                    <a:pt x="162" y="130"/>
                  </a:lnTo>
                  <a:lnTo>
                    <a:pt x="155" y="138"/>
                  </a:lnTo>
                  <a:lnTo>
                    <a:pt x="148" y="146"/>
                  </a:lnTo>
                  <a:lnTo>
                    <a:pt x="142" y="155"/>
                  </a:lnTo>
                  <a:lnTo>
                    <a:pt x="136" y="165"/>
                  </a:lnTo>
                  <a:lnTo>
                    <a:pt x="130" y="174"/>
                  </a:lnTo>
                  <a:lnTo>
                    <a:pt x="125" y="184"/>
                  </a:lnTo>
                  <a:lnTo>
                    <a:pt x="121" y="196"/>
                  </a:lnTo>
                  <a:lnTo>
                    <a:pt x="116" y="206"/>
                  </a:lnTo>
                  <a:lnTo>
                    <a:pt x="111" y="218"/>
                  </a:lnTo>
                  <a:lnTo>
                    <a:pt x="108" y="230"/>
                  </a:lnTo>
                  <a:lnTo>
                    <a:pt x="104" y="243"/>
                  </a:lnTo>
                  <a:lnTo>
                    <a:pt x="101" y="256"/>
                  </a:lnTo>
                  <a:lnTo>
                    <a:pt x="99" y="269"/>
                  </a:lnTo>
                  <a:lnTo>
                    <a:pt x="97" y="284"/>
                  </a:lnTo>
                  <a:lnTo>
                    <a:pt x="95" y="313"/>
                  </a:lnTo>
                  <a:lnTo>
                    <a:pt x="94" y="343"/>
                  </a:lnTo>
                  <a:lnTo>
                    <a:pt x="95" y="374"/>
                  </a:lnTo>
                  <a:lnTo>
                    <a:pt x="97" y="403"/>
                  </a:lnTo>
                  <a:lnTo>
                    <a:pt x="101" y="431"/>
                  </a:lnTo>
                  <a:lnTo>
                    <a:pt x="107" y="455"/>
                  </a:lnTo>
                  <a:lnTo>
                    <a:pt x="111" y="467"/>
                  </a:lnTo>
                  <a:lnTo>
                    <a:pt x="115" y="479"/>
                  </a:lnTo>
                  <a:lnTo>
                    <a:pt x="120" y="490"/>
                  </a:lnTo>
                  <a:lnTo>
                    <a:pt x="124" y="500"/>
                  </a:lnTo>
                  <a:lnTo>
                    <a:pt x="129" y="510"/>
                  </a:lnTo>
                  <a:lnTo>
                    <a:pt x="135" y="520"/>
                  </a:lnTo>
                  <a:lnTo>
                    <a:pt x="140" y="528"/>
                  </a:lnTo>
                  <a:lnTo>
                    <a:pt x="146" y="537"/>
                  </a:lnTo>
                  <a:lnTo>
                    <a:pt x="154" y="544"/>
                  </a:lnTo>
                  <a:lnTo>
                    <a:pt x="160" y="552"/>
                  </a:lnTo>
                  <a:lnTo>
                    <a:pt x="168" y="559"/>
                  </a:lnTo>
                  <a:lnTo>
                    <a:pt x="175" y="565"/>
                  </a:lnTo>
                  <a:lnTo>
                    <a:pt x="183" y="571"/>
                  </a:lnTo>
                  <a:lnTo>
                    <a:pt x="192" y="576"/>
                  </a:lnTo>
                  <a:lnTo>
                    <a:pt x="201" y="581"/>
                  </a:lnTo>
                  <a:lnTo>
                    <a:pt x="209" y="586"/>
                  </a:lnTo>
                  <a:lnTo>
                    <a:pt x="219" y="590"/>
                  </a:lnTo>
                  <a:lnTo>
                    <a:pt x="229" y="594"/>
                  </a:lnTo>
                  <a:lnTo>
                    <a:pt x="239" y="597"/>
                  </a:lnTo>
                  <a:lnTo>
                    <a:pt x="249" y="599"/>
                  </a:lnTo>
                  <a:lnTo>
                    <a:pt x="260" y="601"/>
                  </a:lnTo>
                  <a:lnTo>
                    <a:pt x="271" y="602"/>
                  </a:lnTo>
                  <a:lnTo>
                    <a:pt x="282" y="603"/>
                  </a:lnTo>
                  <a:lnTo>
                    <a:pt x="294" y="603"/>
                  </a:lnTo>
                  <a:lnTo>
                    <a:pt x="313" y="602"/>
                  </a:lnTo>
                  <a:lnTo>
                    <a:pt x="332" y="600"/>
                  </a:lnTo>
                  <a:lnTo>
                    <a:pt x="348" y="597"/>
                  </a:lnTo>
                  <a:lnTo>
                    <a:pt x="363" y="593"/>
                  </a:lnTo>
                  <a:lnTo>
                    <a:pt x="378" y="588"/>
                  </a:lnTo>
                  <a:lnTo>
                    <a:pt x="391" y="582"/>
                  </a:lnTo>
                  <a:lnTo>
                    <a:pt x="404" y="577"/>
                  </a:lnTo>
                  <a:lnTo>
                    <a:pt x="414" y="571"/>
                  </a:lnTo>
                  <a:lnTo>
                    <a:pt x="424" y="565"/>
                  </a:lnTo>
                  <a:lnTo>
                    <a:pt x="433" y="560"/>
                  </a:lnTo>
                  <a:lnTo>
                    <a:pt x="442" y="555"/>
                  </a:lnTo>
                  <a:lnTo>
                    <a:pt x="449" y="550"/>
                  </a:lnTo>
                  <a:lnTo>
                    <a:pt x="455" y="545"/>
                  </a:lnTo>
                  <a:lnTo>
                    <a:pt x="461" y="542"/>
                  </a:lnTo>
                  <a:lnTo>
                    <a:pt x="465" y="540"/>
                  </a:lnTo>
                  <a:lnTo>
                    <a:pt x="470" y="539"/>
                  </a:lnTo>
                  <a:lnTo>
                    <a:pt x="473" y="540"/>
                  </a:lnTo>
                  <a:lnTo>
                    <a:pt x="477" y="541"/>
                  </a:lnTo>
                  <a:lnTo>
                    <a:pt x="479" y="543"/>
                  </a:lnTo>
                  <a:lnTo>
                    <a:pt x="481" y="547"/>
                  </a:lnTo>
                  <a:lnTo>
                    <a:pt x="482" y="553"/>
                  </a:lnTo>
                  <a:lnTo>
                    <a:pt x="483" y="559"/>
                  </a:lnTo>
                  <a:lnTo>
                    <a:pt x="484" y="568"/>
                  </a:lnTo>
                  <a:lnTo>
                    <a:pt x="484" y="5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B09E32D0-5D84-0DC5-2731-C3CADA1BAB55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357395" y="595754"/>
              <a:ext cx="66675" cy="73025"/>
            </a:xfrm>
            <a:custGeom>
              <a:avLst/>
              <a:gdLst>
                <a:gd name="T0" fmla="*/ 459 w 462"/>
                <a:gd name="T1" fmla="*/ 303 h 508"/>
                <a:gd name="T2" fmla="*/ 450 w 462"/>
                <a:gd name="T3" fmla="*/ 341 h 508"/>
                <a:gd name="T4" fmla="*/ 439 w 462"/>
                <a:gd name="T5" fmla="*/ 376 h 508"/>
                <a:gd name="T6" fmla="*/ 423 w 462"/>
                <a:gd name="T7" fmla="*/ 407 h 508"/>
                <a:gd name="T8" fmla="*/ 403 w 462"/>
                <a:gd name="T9" fmla="*/ 435 h 508"/>
                <a:gd name="T10" fmla="*/ 378 w 462"/>
                <a:gd name="T11" fmla="*/ 459 h 508"/>
                <a:gd name="T12" fmla="*/ 350 w 462"/>
                <a:gd name="T13" fmla="*/ 478 h 508"/>
                <a:gd name="T14" fmla="*/ 318 w 462"/>
                <a:gd name="T15" fmla="*/ 493 h 508"/>
                <a:gd name="T16" fmla="*/ 281 w 462"/>
                <a:gd name="T17" fmla="*/ 503 h 508"/>
                <a:gd name="T18" fmla="*/ 239 w 462"/>
                <a:gd name="T19" fmla="*/ 507 h 508"/>
                <a:gd name="T20" fmla="*/ 198 w 462"/>
                <a:gd name="T21" fmla="*/ 507 h 508"/>
                <a:gd name="T22" fmla="*/ 160 w 462"/>
                <a:gd name="T23" fmla="*/ 501 h 508"/>
                <a:gd name="T24" fmla="*/ 126 w 462"/>
                <a:gd name="T25" fmla="*/ 490 h 508"/>
                <a:gd name="T26" fmla="*/ 97 w 462"/>
                <a:gd name="T27" fmla="*/ 476 h 508"/>
                <a:gd name="T28" fmla="*/ 71 w 462"/>
                <a:gd name="T29" fmla="*/ 457 h 508"/>
                <a:gd name="T30" fmla="*/ 48 w 462"/>
                <a:gd name="T31" fmla="*/ 433 h 508"/>
                <a:gd name="T32" fmla="*/ 31 w 462"/>
                <a:gd name="T33" fmla="*/ 405 h 508"/>
                <a:gd name="T34" fmla="*/ 17 w 462"/>
                <a:gd name="T35" fmla="*/ 375 h 508"/>
                <a:gd name="T36" fmla="*/ 7 w 462"/>
                <a:gd name="T37" fmla="*/ 339 h 508"/>
                <a:gd name="T38" fmla="*/ 0 w 462"/>
                <a:gd name="T39" fmla="*/ 286 h 508"/>
                <a:gd name="T40" fmla="*/ 3 w 462"/>
                <a:gd name="T41" fmla="*/ 204 h 508"/>
                <a:gd name="T42" fmla="*/ 18 w 462"/>
                <a:gd name="T43" fmla="*/ 143 h 508"/>
                <a:gd name="T44" fmla="*/ 33 w 462"/>
                <a:gd name="T45" fmla="*/ 110 h 508"/>
                <a:gd name="T46" fmla="*/ 51 w 462"/>
                <a:gd name="T47" fmla="*/ 81 h 508"/>
                <a:gd name="T48" fmla="*/ 74 w 462"/>
                <a:gd name="T49" fmla="*/ 56 h 508"/>
                <a:gd name="T50" fmla="*/ 101 w 462"/>
                <a:gd name="T51" fmla="*/ 35 h 508"/>
                <a:gd name="T52" fmla="*/ 131 w 462"/>
                <a:gd name="T53" fmla="*/ 18 h 508"/>
                <a:gd name="T54" fmla="*/ 167 w 462"/>
                <a:gd name="T55" fmla="*/ 7 h 508"/>
                <a:gd name="T56" fmla="*/ 207 w 462"/>
                <a:gd name="T57" fmla="*/ 1 h 508"/>
                <a:gd name="T58" fmla="*/ 250 w 462"/>
                <a:gd name="T59" fmla="*/ 0 h 508"/>
                <a:gd name="T60" fmla="*/ 289 w 462"/>
                <a:gd name="T61" fmla="*/ 4 h 508"/>
                <a:gd name="T62" fmla="*/ 324 w 462"/>
                <a:gd name="T63" fmla="*/ 13 h 508"/>
                <a:gd name="T64" fmla="*/ 355 w 462"/>
                <a:gd name="T65" fmla="*/ 27 h 508"/>
                <a:gd name="T66" fmla="*/ 382 w 462"/>
                <a:gd name="T67" fmla="*/ 44 h 508"/>
                <a:gd name="T68" fmla="*/ 405 w 462"/>
                <a:gd name="T69" fmla="*/ 66 h 508"/>
                <a:gd name="T70" fmla="*/ 425 w 462"/>
                <a:gd name="T71" fmla="*/ 92 h 508"/>
                <a:gd name="T72" fmla="*/ 440 w 462"/>
                <a:gd name="T73" fmla="*/ 122 h 508"/>
                <a:gd name="T74" fmla="*/ 454 w 462"/>
                <a:gd name="T75" fmla="*/ 168 h 508"/>
                <a:gd name="T76" fmla="*/ 462 w 462"/>
                <a:gd name="T77" fmla="*/ 249 h 508"/>
                <a:gd name="T78" fmla="*/ 372 w 462"/>
                <a:gd name="T79" fmla="*/ 218 h 508"/>
                <a:gd name="T80" fmla="*/ 362 w 462"/>
                <a:gd name="T81" fmla="*/ 167 h 508"/>
                <a:gd name="T82" fmla="*/ 343 w 462"/>
                <a:gd name="T83" fmla="*/ 125 h 508"/>
                <a:gd name="T84" fmla="*/ 312 w 462"/>
                <a:gd name="T85" fmla="*/ 93 h 508"/>
                <a:gd name="T86" fmla="*/ 286 w 462"/>
                <a:gd name="T87" fmla="*/ 79 h 508"/>
                <a:gd name="T88" fmla="*/ 252 w 462"/>
                <a:gd name="T89" fmla="*/ 71 h 508"/>
                <a:gd name="T90" fmla="*/ 197 w 462"/>
                <a:gd name="T91" fmla="*/ 74 h 508"/>
                <a:gd name="T92" fmla="*/ 154 w 462"/>
                <a:gd name="T93" fmla="*/ 91 h 508"/>
                <a:gd name="T94" fmla="*/ 122 w 462"/>
                <a:gd name="T95" fmla="*/ 121 h 508"/>
                <a:gd name="T96" fmla="*/ 102 w 462"/>
                <a:gd name="T97" fmla="*/ 163 h 508"/>
                <a:gd name="T98" fmla="*/ 90 w 462"/>
                <a:gd name="T99" fmla="*/ 214 h 508"/>
                <a:gd name="T100" fmla="*/ 88 w 462"/>
                <a:gd name="T101" fmla="*/ 271 h 508"/>
                <a:gd name="T102" fmla="*/ 94 w 462"/>
                <a:gd name="T103" fmla="*/ 323 h 508"/>
                <a:gd name="T104" fmla="*/ 111 w 462"/>
                <a:gd name="T105" fmla="*/ 369 h 508"/>
                <a:gd name="T106" fmla="*/ 138 w 462"/>
                <a:gd name="T107" fmla="*/ 404 h 508"/>
                <a:gd name="T108" fmla="*/ 168 w 462"/>
                <a:gd name="T109" fmla="*/ 425 h 508"/>
                <a:gd name="T110" fmla="*/ 192 w 462"/>
                <a:gd name="T111" fmla="*/ 432 h 508"/>
                <a:gd name="T112" fmla="*/ 248 w 462"/>
                <a:gd name="T113" fmla="*/ 435 h 508"/>
                <a:gd name="T114" fmla="*/ 294 w 462"/>
                <a:gd name="T115" fmla="*/ 423 h 508"/>
                <a:gd name="T116" fmla="*/ 330 w 462"/>
                <a:gd name="T117" fmla="*/ 397 h 508"/>
                <a:gd name="T118" fmla="*/ 355 w 462"/>
                <a:gd name="T119" fmla="*/ 359 h 508"/>
                <a:gd name="T120" fmla="*/ 369 w 462"/>
                <a:gd name="T121" fmla="*/ 311 h 508"/>
                <a:gd name="T122" fmla="*/ 373 w 462"/>
                <a:gd name="T123" fmla="*/ 25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62" h="508">
                  <a:moveTo>
                    <a:pt x="462" y="249"/>
                  </a:moveTo>
                  <a:lnTo>
                    <a:pt x="461" y="277"/>
                  </a:lnTo>
                  <a:lnTo>
                    <a:pt x="459" y="303"/>
                  </a:lnTo>
                  <a:lnTo>
                    <a:pt x="456" y="316"/>
                  </a:lnTo>
                  <a:lnTo>
                    <a:pt x="453" y="328"/>
                  </a:lnTo>
                  <a:lnTo>
                    <a:pt x="450" y="341"/>
                  </a:lnTo>
                  <a:lnTo>
                    <a:pt x="447" y="353"/>
                  </a:lnTo>
                  <a:lnTo>
                    <a:pt x="443" y="364"/>
                  </a:lnTo>
                  <a:lnTo>
                    <a:pt x="439" y="376"/>
                  </a:lnTo>
                  <a:lnTo>
                    <a:pt x="434" y="387"/>
                  </a:lnTo>
                  <a:lnTo>
                    <a:pt x="429" y="397"/>
                  </a:lnTo>
                  <a:lnTo>
                    <a:pt x="423" y="407"/>
                  </a:lnTo>
                  <a:lnTo>
                    <a:pt x="416" y="417"/>
                  </a:lnTo>
                  <a:lnTo>
                    <a:pt x="409" y="426"/>
                  </a:lnTo>
                  <a:lnTo>
                    <a:pt x="403" y="435"/>
                  </a:lnTo>
                  <a:lnTo>
                    <a:pt x="395" y="443"/>
                  </a:lnTo>
                  <a:lnTo>
                    <a:pt x="387" y="451"/>
                  </a:lnTo>
                  <a:lnTo>
                    <a:pt x="378" y="459"/>
                  </a:lnTo>
                  <a:lnTo>
                    <a:pt x="369" y="466"/>
                  </a:lnTo>
                  <a:lnTo>
                    <a:pt x="360" y="472"/>
                  </a:lnTo>
                  <a:lnTo>
                    <a:pt x="350" y="478"/>
                  </a:lnTo>
                  <a:lnTo>
                    <a:pt x="339" y="483"/>
                  </a:lnTo>
                  <a:lnTo>
                    <a:pt x="329" y="488"/>
                  </a:lnTo>
                  <a:lnTo>
                    <a:pt x="318" y="493"/>
                  </a:lnTo>
                  <a:lnTo>
                    <a:pt x="305" y="497"/>
                  </a:lnTo>
                  <a:lnTo>
                    <a:pt x="293" y="500"/>
                  </a:lnTo>
                  <a:lnTo>
                    <a:pt x="281" y="503"/>
                  </a:lnTo>
                  <a:lnTo>
                    <a:pt x="267" y="505"/>
                  </a:lnTo>
                  <a:lnTo>
                    <a:pt x="254" y="507"/>
                  </a:lnTo>
                  <a:lnTo>
                    <a:pt x="239" y="507"/>
                  </a:lnTo>
                  <a:lnTo>
                    <a:pt x="225" y="508"/>
                  </a:lnTo>
                  <a:lnTo>
                    <a:pt x="212" y="507"/>
                  </a:lnTo>
                  <a:lnTo>
                    <a:pt x="198" y="507"/>
                  </a:lnTo>
                  <a:lnTo>
                    <a:pt x="185" y="505"/>
                  </a:lnTo>
                  <a:lnTo>
                    <a:pt x="172" y="504"/>
                  </a:lnTo>
                  <a:lnTo>
                    <a:pt x="160" y="501"/>
                  </a:lnTo>
                  <a:lnTo>
                    <a:pt x="148" y="498"/>
                  </a:lnTo>
                  <a:lnTo>
                    <a:pt x="137" y="495"/>
                  </a:lnTo>
                  <a:lnTo>
                    <a:pt x="126" y="490"/>
                  </a:lnTo>
                  <a:lnTo>
                    <a:pt x="116" y="486"/>
                  </a:lnTo>
                  <a:lnTo>
                    <a:pt x="106" y="481"/>
                  </a:lnTo>
                  <a:lnTo>
                    <a:pt x="97" y="476"/>
                  </a:lnTo>
                  <a:lnTo>
                    <a:pt x="87" y="470"/>
                  </a:lnTo>
                  <a:lnTo>
                    <a:pt x="79" y="464"/>
                  </a:lnTo>
                  <a:lnTo>
                    <a:pt x="71" y="457"/>
                  </a:lnTo>
                  <a:lnTo>
                    <a:pt x="63" y="449"/>
                  </a:lnTo>
                  <a:lnTo>
                    <a:pt x="55" y="441"/>
                  </a:lnTo>
                  <a:lnTo>
                    <a:pt x="48" y="433"/>
                  </a:lnTo>
                  <a:lnTo>
                    <a:pt x="42" y="425"/>
                  </a:lnTo>
                  <a:lnTo>
                    <a:pt x="36" y="416"/>
                  </a:lnTo>
                  <a:lnTo>
                    <a:pt x="31" y="405"/>
                  </a:lnTo>
                  <a:lnTo>
                    <a:pt x="26" y="395"/>
                  </a:lnTo>
                  <a:lnTo>
                    <a:pt x="21" y="385"/>
                  </a:lnTo>
                  <a:lnTo>
                    <a:pt x="17" y="375"/>
                  </a:lnTo>
                  <a:lnTo>
                    <a:pt x="13" y="363"/>
                  </a:lnTo>
                  <a:lnTo>
                    <a:pt x="10" y="351"/>
                  </a:lnTo>
                  <a:lnTo>
                    <a:pt x="7" y="339"/>
                  </a:lnTo>
                  <a:lnTo>
                    <a:pt x="5" y="326"/>
                  </a:lnTo>
                  <a:lnTo>
                    <a:pt x="3" y="314"/>
                  </a:lnTo>
                  <a:lnTo>
                    <a:pt x="0" y="286"/>
                  </a:lnTo>
                  <a:lnTo>
                    <a:pt x="0" y="259"/>
                  </a:lnTo>
                  <a:lnTo>
                    <a:pt x="1" y="231"/>
                  </a:lnTo>
                  <a:lnTo>
                    <a:pt x="3" y="204"/>
                  </a:lnTo>
                  <a:lnTo>
                    <a:pt x="8" y="179"/>
                  </a:lnTo>
                  <a:lnTo>
                    <a:pt x="14" y="154"/>
                  </a:lnTo>
                  <a:lnTo>
                    <a:pt x="18" y="143"/>
                  </a:lnTo>
                  <a:lnTo>
                    <a:pt x="22" y="131"/>
                  </a:lnTo>
                  <a:lnTo>
                    <a:pt x="28" y="120"/>
                  </a:lnTo>
                  <a:lnTo>
                    <a:pt x="33" y="110"/>
                  </a:lnTo>
                  <a:lnTo>
                    <a:pt x="38" y="100"/>
                  </a:lnTo>
                  <a:lnTo>
                    <a:pt x="44" y="90"/>
                  </a:lnTo>
                  <a:lnTo>
                    <a:pt x="51" y="81"/>
                  </a:lnTo>
                  <a:lnTo>
                    <a:pt x="58" y="72"/>
                  </a:lnTo>
                  <a:lnTo>
                    <a:pt x="66" y="64"/>
                  </a:lnTo>
                  <a:lnTo>
                    <a:pt x="74" y="56"/>
                  </a:lnTo>
                  <a:lnTo>
                    <a:pt x="82" y="48"/>
                  </a:lnTo>
                  <a:lnTo>
                    <a:pt x="91" y="42"/>
                  </a:lnTo>
                  <a:lnTo>
                    <a:pt x="101" y="35"/>
                  </a:lnTo>
                  <a:lnTo>
                    <a:pt x="111" y="30"/>
                  </a:lnTo>
                  <a:lnTo>
                    <a:pt x="121" y="24"/>
                  </a:lnTo>
                  <a:lnTo>
                    <a:pt x="131" y="18"/>
                  </a:lnTo>
                  <a:lnTo>
                    <a:pt x="143" y="14"/>
                  </a:lnTo>
                  <a:lnTo>
                    <a:pt x="155" y="10"/>
                  </a:lnTo>
                  <a:lnTo>
                    <a:pt x="167" y="7"/>
                  </a:lnTo>
                  <a:lnTo>
                    <a:pt x="180" y="5"/>
                  </a:lnTo>
                  <a:lnTo>
                    <a:pt x="193" y="3"/>
                  </a:lnTo>
                  <a:lnTo>
                    <a:pt x="207" y="1"/>
                  </a:lnTo>
                  <a:lnTo>
                    <a:pt x="221" y="0"/>
                  </a:lnTo>
                  <a:lnTo>
                    <a:pt x="235" y="0"/>
                  </a:lnTo>
                  <a:lnTo>
                    <a:pt x="250" y="0"/>
                  </a:lnTo>
                  <a:lnTo>
                    <a:pt x="263" y="1"/>
                  </a:lnTo>
                  <a:lnTo>
                    <a:pt x="276" y="2"/>
                  </a:lnTo>
                  <a:lnTo>
                    <a:pt x="289" y="4"/>
                  </a:lnTo>
                  <a:lnTo>
                    <a:pt x="301" y="6"/>
                  </a:lnTo>
                  <a:lnTo>
                    <a:pt x="312" y="9"/>
                  </a:lnTo>
                  <a:lnTo>
                    <a:pt x="324" y="13"/>
                  </a:lnTo>
                  <a:lnTo>
                    <a:pt x="335" y="17"/>
                  </a:lnTo>
                  <a:lnTo>
                    <a:pt x="345" y="22"/>
                  </a:lnTo>
                  <a:lnTo>
                    <a:pt x="355" y="27"/>
                  </a:lnTo>
                  <a:lnTo>
                    <a:pt x="365" y="32"/>
                  </a:lnTo>
                  <a:lnTo>
                    <a:pt x="373" y="38"/>
                  </a:lnTo>
                  <a:lnTo>
                    <a:pt x="382" y="44"/>
                  </a:lnTo>
                  <a:lnTo>
                    <a:pt x="391" y="51"/>
                  </a:lnTo>
                  <a:lnTo>
                    <a:pt x="398" y="58"/>
                  </a:lnTo>
                  <a:lnTo>
                    <a:pt x="405" y="66"/>
                  </a:lnTo>
                  <a:lnTo>
                    <a:pt x="412" y="75"/>
                  </a:lnTo>
                  <a:lnTo>
                    <a:pt x="418" y="83"/>
                  </a:lnTo>
                  <a:lnTo>
                    <a:pt x="425" y="92"/>
                  </a:lnTo>
                  <a:lnTo>
                    <a:pt x="430" y="102"/>
                  </a:lnTo>
                  <a:lnTo>
                    <a:pt x="435" y="112"/>
                  </a:lnTo>
                  <a:lnTo>
                    <a:pt x="440" y="122"/>
                  </a:lnTo>
                  <a:lnTo>
                    <a:pt x="444" y="133"/>
                  </a:lnTo>
                  <a:lnTo>
                    <a:pt x="448" y="145"/>
                  </a:lnTo>
                  <a:lnTo>
                    <a:pt x="454" y="168"/>
                  </a:lnTo>
                  <a:lnTo>
                    <a:pt x="459" y="194"/>
                  </a:lnTo>
                  <a:lnTo>
                    <a:pt x="461" y="221"/>
                  </a:lnTo>
                  <a:lnTo>
                    <a:pt x="462" y="249"/>
                  </a:lnTo>
                  <a:close/>
                  <a:moveTo>
                    <a:pt x="373" y="254"/>
                  </a:moveTo>
                  <a:lnTo>
                    <a:pt x="373" y="236"/>
                  </a:lnTo>
                  <a:lnTo>
                    <a:pt x="372" y="218"/>
                  </a:lnTo>
                  <a:lnTo>
                    <a:pt x="369" y="200"/>
                  </a:lnTo>
                  <a:lnTo>
                    <a:pt x="366" y="184"/>
                  </a:lnTo>
                  <a:lnTo>
                    <a:pt x="362" y="167"/>
                  </a:lnTo>
                  <a:lnTo>
                    <a:pt x="357" y="152"/>
                  </a:lnTo>
                  <a:lnTo>
                    <a:pt x="351" y="137"/>
                  </a:lnTo>
                  <a:lnTo>
                    <a:pt x="343" y="125"/>
                  </a:lnTo>
                  <a:lnTo>
                    <a:pt x="335" y="113"/>
                  </a:lnTo>
                  <a:lnTo>
                    <a:pt x="325" y="103"/>
                  </a:lnTo>
                  <a:lnTo>
                    <a:pt x="312" y="93"/>
                  </a:lnTo>
                  <a:lnTo>
                    <a:pt x="300" y="85"/>
                  </a:lnTo>
                  <a:lnTo>
                    <a:pt x="293" y="82"/>
                  </a:lnTo>
                  <a:lnTo>
                    <a:pt x="286" y="79"/>
                  </a:lnTo>
                  <a:lnTo>
                    <a:pt x="278" y="76"/>
                  </a:lnTo>
                  <a:lnTo>
                    <a:pt x="269" y="74"/>
                  </a:lnTo>
                  <a:lnTo>
                    <a:pt x="252" y="71"/>
                  </a:lnTo>
                  <a:lnTo>
                    <a:pt x="232" y="71"/>
                  </a:lnTo>
                  <a:lnTo>
                    <a:pt x="214" y="71"/>
                  </a:lnTo>
                  <a:lnTo>
                    <a:pt x="197" y="74"/>
                  </a:lnTo>
                  <a:lnTo>
                    <a:pt x="181" y="78"/>
                  </a:lnTo>
                  <a:lnTo>
                    <a:pt x="167" y="84"/>
                  </a:lnTo>
                  <a:lnTo>
                    <a:pt x="154" y="91"/>
                  </a:lnTo>
                  <a:lnTo>
                    <a:pt x="143" y="100"/>
                  </a:lnTo>
                  <a:lnTo>
                    <a:pt x="131" y="110"/>
                  </a:lnTo>
                  <a:lnTo>
                    <a:pt x="122" y="121"/>
                  </a:lnTo>
                  <a:lnTo>
                    <a:pt x="114" y="134"/>
                  </a:lnTo>
                  <a:lnTo>
                    <a:pt x="107" y="148"/>
                  </a:lnTo>
                  <a:lnTo>
                    <a:pt x="102" y="163"/>
                  </a:lnTo>
                  <a:lnTo>
                    <a:pt x="97" y="180"/>
                  </a:lnTo>
                  <a:lnTo>
                    <a:pt x="92" y="196"/>
                  </a:lnTo>
                  <a:lnTo>
                    <a:pt x="90" y="214"/>
                  </a:lnTo>
                  <a:lnTo>
                    <a:pt x="88" y="233"/>
                  </a:lnTo>
                  <a:lnTo>
                    <a:pt x="88" y="252"/>
                  </a:lnTo>
                  <a:lnTo>
                    <a:pt x="88" y="271"/>
                  </a:lnTo>
                  <a:lnTo>
                    <a:pt x="89" y="289"/>
                  </a:lnTo>
                  <a:lnTo>
                    <a:pt x="91" y="307"/>
                  </a:lnTo>
                  <a:lnTo>
                    <a:pt x="94" y="323"/>
                  </a:lnTo>
                  <a:lnTo>
                    <a:pt x="99" y="340"/>
                  </a:lnTo>
                  <a:lnTo>
                    <a:pt x="104" y="355"/>
                  </a:lnTo>
                  <a:lnTo>
                    <a:pt x="111" y="369"/>
                  </a:lnTo>
                  <a:lnTo>
                    <a:pt x="118" y="382"/>
                  </a:lnTo>
                  <a:lnTo>
                    <a:pt x="127" y="394"/>
                  </a:lnTo>
                  <a:lnTo>
                    <a:pt x="138" y="404"/>
                  </a:lnTo>
                  <a:lnTo>
                    <a:pt x="149" y="414"/>
                  </a:lnTo>
                  <a:lnTo>
                    <a:pt x="161" y="422"/>
                  </a:lnTo>
                  <a:lnTo>
                    <a:pt x="168" y="425"/>
                  </a:lnTo>
                  <a:lnTo>
                    <a:pt x="176" y="428"/>
                  </a:lnTo>
                  <a:lnTo>
                    <a:pt x="184" y="430"/>
                  </a:lnTo>
                  <a:lnTo>
                    <a:pt x="192" y="432"/>
                  </a:lnTo>
                  <a:lnTo>
                    <a:pt x="211" y="435"/>
                  </a:lnTo>
                  <a:lnTo>
                    <a:pt x="230" y="436"/>
                  </a:lnTo>
                  <a:lnTo>
                    <a:pt x="248" y="435"/>
                  </a:lnTo>
                  <a:lnTo>
                    <a:pt x="264" y="433"/>
                  </a:lnTo>
                  <a:lnTo>
                    <a:pt x="281" y="429"/>
                  </a:lnTo>
                  <a:lnTo>
                    <a:pt x="294" y="423"/>
                  </a:lnTo>
                  <a:lnTo>
                    <a:pt x="307" y="416"/>
                  </a:lnTo>
                  <a:lnTo>
                    <a:pt x="320" y="406"/>
                  </a:lnTo>
                  <a:lnTo>
                    <a:pt x="330" y="397"/>
                  </a:lnTo>
                  <a:lnTo>
                    <a:pt x="339" y="386"/>
                  </a:lnTo>
                  <a:lnTo>
                    <a:pt x="347" y="372"/>
                  </a:lnTo>
                  <a:lnTo>
                    <a:pt x="355" y="359"/>
                  </a:lnTo>
                  <a:lnTo>
                    <a:pt x="361" y="344"/>
                  </a:lnTo>
                  <a:lnTo>
                    <a:pt x="365" y="327"/>
                  </a:lnTo>
                  <a:lnTo>
                    <a:pt x="369" y="311"/>
                  </a:lnTo>
                  <a:lnTo>
                    <a:pt x="371" y="292"/>
                  </a:lnTo>
                  <a:lnTo>
                    <a:pt x="373" y="274"/>
                  </a:lnTo>
                  <a:lnTo>
                    <a:pt x="373" y="2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15CE3D77-E2CD-7148-16E9-651DB40972C2}"/>
                </a:ext>
              </a:extLst>
            </p:cNvPr>
            <p:cNvSpPr>
              <a:spLocks/>
            </p:cNvSpPr>
            <p:nvPr/>
          </p:nvSpPr>
          <p:spPr bwMode="black">
            <a:xfrm>
              <a:off x="8443120" y="595754"/>
              <a:ext cx="57150" cy="71438"/>
            </a:xfrm>
            <a:custGeom>
              <a:avLst/>
              <a:gdLst>
                <a:gd name="T0" fmla="*/ 398 w 399"/>
                <a:gd name="T1" fmla="*/ 489 h 502"/>
                <a:gd name="T2" fmla="*/ 394 w 399"/>
                <a:gd name="T3" fmla="*/ 495 h 502"/>
                <a:gd name="T4" fmla="*/ 385 w 399"/>
                <a:gd name="T5" fmla="*/ 499 h 502"/>
                <a:gd name="T6" fmla="*/ 368 w 399"/>
                <a:gd name="T7" fmla="*/ 501 h 502"/>
                <a:gd name="T8" fmla="*/ 345 w 399"/>
                <a:gd name="T9" fmla="*/ 501 h 502"/>
                <a:gd name="T10" fmla="*/ 328 w 399"/>
                <a:gd name="T11" fmla="*/ 499 h 502"/>
                <a:gd name="T12" fmla="*/ 318 w 399"/>
                <a:gd name="T13" fmla="*/ 495 h 502"/>
                <a:gd name="T14" fmla="*/ 314 w 399"/>
                <a:gd name="T15" fmla="*/ 489 h 502"/>
                <a:gd name="T16" fmla="*/ 314 w 399"/>
                <a:gd name="T17" fmla="*/ 214 h 502"/>
                <a:gd name="T18" fmla="*/ 312 w 399"/>
                <a:gd name="T19" fmla="*/ 179 h 502"/>
                <a:gd name="T20" fmla="*/ 308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6 w 399"/>
                <a:gd name="T27" fmla="*/ 94 h 502"/>
                <a:gd name="T28" fmla="*/ 259 w 399"/>
                <a:gd name="T29" fmla="*/ 83 h 502"/>
                <a:gd name="T30" fmla="*/ 239 w 399"/>
                <a:gd name="T31" fmla="*/ 76 h 502"/>
                <a:gd name="T32" fmla="*/ 216 w 399"/>
                <a:gd name="T33" fmla="*/ 74 h 502"/>
                <a:gd name="T34" fmla="*/ 200 w 399"/>
                <a:gd name="T35" fmla="*/ 75 h 502"/>
                <a:gd name="T36" fmla="*/ 184 w 399"/>
                <a:gd name="T37" fmla="*/ 79 h 502"/>
                <a:gd name="T38" fmla="*/ 169 w 399"/>
                <a:gd name="T39" fmla="*/ 86 h 502"/>
                <a:gd name="T40" fmla="*/ 152 w 399"/>
                <a:gd name="T41" fmla="*/ 96 h 502"/>
                <a:gd name="T42" fmla="*/ 120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5 w 399"/>
                <a:gd name="T53" fmla="*/ 501 h 502"/>
                <a:gd name="T54" fmla="*/ 32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1 w 399"/>
                <a:gd name="T69" fmla="*/ 8 h 502"/>
                <a:gd name="T70" fmla="*/ 39 w 399"/>
                <a:gd name="T71" fmla="*/ 7 h 502"/>
                <a:gd name="T72" fmla="*/ 58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8 w 399"/>
                <a:gd name="T81" fmla="*/ 74 h 502"/>
                <a:gd name="T82" fmla="*/ 107 w 399"/>
                <a:gd name="T83" fmla="*/ 54 h 502"/>
                <a:gd name="T84" fmla="*/ 127 w 399"/>
                <a:gd name="T85" fmla="*/ 39 h 502"/>
                <a:gd name="T86" fmla="*/ 146 w 399"/>
                <a:gd name="T87" fmla="*/ 26 h 502"/>
                <a:gd name="T88" fmla="*/ 165 w 399"/>
                <a:gd name="T89" fmla="*/ 15 h 502"/>
                <a:gd name="T90" fmla="*/ 184 w 399"/>
                <a:gd name="T91" fmla="*/ 8 h 502"/>
                <a:gd name="T92" fmla="*/ 204 w 399"/>
                <a:gd name="T93" fmla="*/ 3 h 502"/>
                <a:gd name="T94" fmla="*/ 223 w 399"/>
                <a:gd name="T95" fmla="*/ 0 h 502"/>
                <a:gd name="T96" fmla="*/ 245 w 399"/>
                <a:gd name="T97" fmla="*/ 0 h 502"/>
                <a:gd name="T98" fmla="*/ 266 w 399"/>
                <a:gd name="T99" fmla="*/ 2 h 502"/>
                <a:gd name="T100" fmla="*/ 286 w 399"/>
                <a:gd name="T101" fmla="*/ 6 h 502"/>
                <a:gd name="T102" fmla="*/ 304 w 399"/>
                <a:gd name="T103" fmla="*/ 12 h 502"/>
                <a:gd name="T104" fmla="*/ 326 w 399"/>
                <a:gd name="T105" fmla="*/ 24 h 502"/>
                <a:gd name="T106" fmla="*/ 352 w 399"/>
                <a:gd name="T107" fmla="*/ 45 h 502"/>
                <a:gd name="T108" fmla="*/ 371 w 399"/>
                <a:gd name="T109" fmla="*/ 71 h 502"/>
                <a:gd name="T110" fmla="*/ 386 w 399"/>
                <a:gd name="T111" fmla="*/ 102 h 502"/>
                <a:gd name="T112" fmla="*/ 394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4" y="495"/>
                  </a:lnTo>
                  <a:lnTo>
                    <a:pt x="390" y="498"/>
                  </a:lnTo>
                  <a:lnTo>
                    <a:pt x="385" y="499"/>
                  </a:lnTo>
                  <a:lnTo>
                    <a:pt x="377" y="501"/>
                  </a:lnTo>
                  <a:lnTo>
                    <a:pt x="368" y="501"/>
                  </a:lnTo>
                  <a:lnTo>
                    <a:pt x="357" y="502"/>
                  </a:lnTo>
                  <a:lnTo>
                    <a:pt x="345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2" y="498"/>
                  </a:lnTo>
                  <a:lnTo>
                    <a:pt x="318" y="495"/>
                  </a:lnTo>
                  <a:lnTo>
                    <a:pt x="316" y="493"/>
                  </a:lnTo>
                  <a:lnTo>
                    <a:pt x="314" y="489"/>
                  </a:lnTo>
                  <a:lnTo>
                    <a:pt x="314" y="485"/>
                  </a:lnTo>
                  <a:lnTo>
                    <a:pt x="314" y="214"/>
                  </a:lnTo>
                  <a:lnTo>
                    <a:pt x="313" y="196"/>
                  </a:lnTo>
                  <a:lnTo>
                    <a:pt x="312" y="179"/>
                  </a:lnTo>
                  <a:lnTo>
                    <a:pt x="310" y="164"/>
                  </a:lnTo>
                  <a:lnTo>
                    <a:pt x="308" y="151"/>
                  </a:lnTo>
                  <a:lnTo>
                    <a:pt x="304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3" y="102"/>
                  </a:lnTo>
                  <a:lnTo>
                    <a:pt x="276" y="94"/>
                  </a:lnTo>
                  <a:lnTo>
                    <a:pt x="268" y="88"/>
                  </a:lnTo>
                  <a:lnTo>
                    <a:pt x="259" y="83"/>
                  </a:lnTo>
                  <a:lnTo>
                    <a:pt x="249" y="79"/>
                  </a:lnTo>
                  <a:lnTo>
                    <a:pt x="239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8" y="74"/>
                  </a:lnTo>
                  <a:lnTo>
                    <a:pt x="200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6" y="82"/>
                  </a:lnTo>
                  <a:lnTo>
                    <a:pt x="169" y="86"/>
                  </a:lnTo>
                  <a:lnTo>
                    <a:pt x="161" y="91"/>
                  </a:lnTo>
                  <a:lnTo>
                    <a:pt x="152" y="96"/>
                  </a:lnTo>
                  <a:lnTo>
                    <a:pt x="137" y="109"/>
                  </a:lnTo>
                  <a:lnTo>
                    <a:pt x="120" y="124"/>
                  </a:lnTo>
                  <a:lnTo>
                    <a:pt x="103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4" y="501"/>
                  </a:lnTo>
                  <a:lnTo>
                    <a:pt x="55" y="501"/>
                  </a:lnTo>
                  <a:lnTo>
                    <a:pt x="43" y="502"/>
                  </a:lnTo>
                  <a:lnTo>
                    <a:pt x="32" y="501"/>
                  </a:lnTo>
                  <a:lnTo>
                    <a:pt x="23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1" y="8"/>
                  </a:lnTo>
                  <a:lnTo>
                    <a:pt x="29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8" y="8"/>
                  </a:lnTo>
                  <a:lnTo>
                    <a:pt x="65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8" y="74"/>
                  </a:lnTo>
                  <a:lnTo>
                    <a:pt x="97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7" y="39"/>
                  </a:lnTo>
                  <a:lnTo>
                    <a:pt x="136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5" y="15"/>
                  </a:lnTo>
                  <a:lnTo>
                    <a:pt x="175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4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4" y="0"/>
                  </a:lnTo>
                  <a:lnTo>
                    <a:pt x="245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6" y="4"/>
                  </a:lnTo>
                  <a:lnTo>
                    <a:pt x="286" y="6"/>
                  </a:lnTo>
                  <a:lnTo>
                    <a:pt x="294" y="9"/>
                  </a:lnTo>
                  <a:lnTo>
                    <a:pt x="304" y="12"/>
                  </a:lnTo>
                  <a:lnTo>
                    <a:pt x="312" y="15"/>
                  </a:lnTo>
                  <a:lnTo>
                    <a:pt x="326" y="24"/>
                  </a:lnTo>
                  <a:lnTo>
                    <a:pt x="340" y="34"/>
                  </a:lnTo>
                  <a:lnTo>
                    <a:pt x="352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80" y="86"/>
                  </a:lnTo>
                  <a:lnTo>
                    <a:pt x="386" y="102"/>
                  </a:lnTo>
                  <a:lnTo>
                    <a:pt x="390" y="119"/>
                  </a:lnTo>
                  <a:lnTo>
                    <a:pt x="394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Freeform 21">
              <a:extLst>
                <a:ext uri="{FF2B5EF4-FFF2-40B4-BE49-F238E27FC236}">
                  <a16:creationId xmlns:a16="http://schemas.microsoft.com/office/drawing/2014/main" id="{F1A8CB68-3C17-6EE2-F7E1-233FD894F617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12970" y="564004"/>
              <a:ext cx="68263" cy="103188"/>
            </a:xfrm>
            <a:custGeom>
              <a:avLst/>
              <a:gdLst>
                <a:gd name="T0" fmla="*/ 468 w 470"/>
                <a:gd name="T1" fmla="*/ 113 h 723"/>
                <a:gd name="T2" fmla="*/ 462 w 470"/>
                <a:gd name="T3" fmla="*/ 126 h 723"/>
                <a:gd name="T4" fmla="*/ 452 w 470"/>
                <a:gd name="T5" fmla="*/ 134 h 723"/>
                <a:gd name="T6" fmla="*/ 433 w 470"/>
                <a:gd name="T7" fmla="*/ 139 h 723"/>
                <a:gd name="T8" fmla="*/ 394 w 470"/>
                <a:gd name="T9" fmla="*/ 138 h 723"/>
                <a:gd name="T10" fmla="*/ 381 w 470"/>
                <a:gd name="T11" fmla="*/ 132 h 723"/>
                <a:gd name="T12" fmla="*/ 372 w 470"/>
                <a:gd name="T13" fmla="*/ 123 h 723"/>
                <a:gd name="T14" fmla="*/ 367 w 470"/>
                <a:gd name="T15" fmla="*/ 102 h 723"/>
                <a:gd name="T16" fmla="*/ 369 w 470"/>
                <a:gd name="T17" fmla="*/ 65 h 723"/>
                <a:gd name="T18" fmla="*/ 375 w 470"/>
                <a:gd name="T19" fmla="*/ 53 h 723"/>
                <a:gd name="T20" fmla="*/ 384 w 470"/>
                <a:gd name="T21" fmla="*/ 44 h 723"/>
                <a:gd name="T22" fmla="*/ 405 w 470"/>
                <a:gd name="T23" fmla="*/ 38 h 723"/>
                <a:gd name="T24" fmla="*/ 444 w 470"/>
                <a:gd name="T25" fmla="*/ 40 h 723"/>
                <a:gd name="T26" fmla="*/ 456 w 470"/>
                <a:gd name="T27" fmla="*/ 47 h 723"/>
                <a:gd name="T28" fmla="*/ 464 w 470"/>
                <a:gd name="T29" fmla="*/ 57 h 723"/>
                <a:gd name="T30" fmla="*/ 470 w 470"/>
                <a:gd name="T31" fmla="*/ 76 h 723"/>
                <a:gd name="T32" fmla="*/ 459 w 470"/>
                <a:gd name="T33" fmla="*/ 710 h 723"/>
                <a:gd name="T34" fmla="*/ 451 w 470"/>
                <a:gd name="T35" fmla="*/ 719 h 723"/>
                <a:gd name="T36" fmla="*/ 428 w 470"/>
                <a:gd name="T37" fmla="*/ 722 h 723"/>
                <a:gd name="T38" fmla="*/ 397 w 470"/>
                <a:gd name="T39" fmla="*/ 722 h 723"/>
                <a:gd name="T40" fmla="*/ 380 w 470"/>
                <a:gd name="T41" fmla="*/ 716 h 723"/>
                <a:gd name="T42" fmla="*/ 375 w 470"/>
                <a:gd name="T43" fmla="*/ 706 h 723"/>
                <a:gd name="T44" fmla="*/ 167 w 470"/>
                <a:gd name="T45" fmla="*/ 706 h 723"/>
                <a:gd name="T46" fmla="*/ 162 w 470"/>
                <a:gd name="T47" fmla="*/ 716 h 723"/>
                <a:gd name="T48" fmla="*/ 146 w 470"/>
                <a:gd name="T49" fmla="*/ 722 h 723"/>
                <a:gd name="T50" fmla="*/ 114 w 470"/>
                <a:gd name="T51" fmla="*/ 722 h 723"/>
                <a:gd name="T52" fmla="*/ 91 w 470"/>
                <a:gd name="T53" fmla="*/ 719 h 723"/>
                <a:gd name="T54" fmla="*/ 83 w 470"/>
                <a:gd name="T55" fmla="*/ 710 h 723"/>
                <a:gd name="T56" fmla="*/ 16 w 470"/>
                <a:gd name="T57" fmla="*/ 302 h 723"/>
                <a:gd name="T58" fmla="*/ 7 w 470"/>
                <a:gd name="T59" fmla="*/ 297 h 723"/>
                <a:gd name="T60" fmla="*/ 1 w 470"/>
                <a:gd name="T61" fmla="*/ 283 h 723"/>
                <a:gd name="T62" fmla="*/ 0 w 470"/>
                <a:gd name="T63" fmla="*/ 258 h 723"/>
                <a:gd name="T64" fmla="*/ 4 w 470"/>
                <a:gd name="T65" fmla="*/ 239 h 723"/>
                <a:gd name="T66" fmla="*/ 13 w 470"/>
                <a:gd name="T67" fmla="*/ 232 h 723"/>
                <a:gd name="T68" fmla="*/ 82 w 470"/>
                <a:gd name="T69" fmla="*/ 182 h 723"/>
                <a:gd name="T70" fmla="*/ 87 w 470"/>
                <a:gd name="T71" fmla="*/ 117 h 723"/>
                <a:gd name="T72" fmla="*/ 102 w 470"/>
                <a:gd name="T73" fmla="*/ 68 h 723"/>
                <a:gd name="T74" fmla="*/ 128 w 470"/>
                <a:gd name="T75" fmla="*/ 33 h 723"/>
                <a:gd name="T76" fmla="*/ 164 w 470"/>
                <a:gd name="T77" fmla="*/ 11 h 723"/>
                <a:gd name="T78" fmla="*/ 208 w 470"/>
                <a:gd name="T79" fmla="*/ 0 h 723"/>
                <a:gd name="T80" fmla="*/ 249 w 470"/>
                <a:gd name="T81" fmla="*/ 1 h 723"/>
                <a:gd name="T82" fmla="*/ 277 w 470"/>
                <a:gd name="T83" fmla="*/ 7 h 723"/>
                <a:gd name="T84" fmla="*/ 295 w 470"/>
                <a:gd name="T85" fmla="*/ 14 h 723"/>
                <a:gd name="T86" fmla="*/ 300 w 470"/>
                <a:gd name="T87" fmla="*/ 22 h 723"/>
                <a:gd name="T88" fmla="*/ 303 w 470"/>
                <a:gd name="T89" fmla="*/ 36 h 723"/>
                <a:gd name="T90" fmla="*/ 303 w 470"/>
                <a:gd name="T91" fmla="*/ 65 h 723"/>
                <a:gd name="T92" fmla="*/ 297 w 470"/>
                <a:gd name="T93" fmla="*/ 80 h 723"/>
                <a:gd name="T94" fmla="*/ 288 w 470"/>
                <a:gd name="T95" fmla="*/ 81 h 723"/>
                <a:gd name="T96" fmla="*/ 272 w 470"/>
                <a:gd name="T97" fmla="*/ 76 h 723"/>
                <a:gd name="T98" fmla="*/ 245 w 470"/>
                <a:gd name="T99" fmla="*/ 71 h 723"/>
                <a:gd name="T100" fmla="*/ 216 w 470"/>
                <a:gd name="T101" fmla="*/ 72 h 723"/>
                <a:gd name="T102" fmla="*/ 196 w 470"/>
                <a:gd name="T103" fmla="*/ 80 h 723"/>
                <a:gd name="T104" fmla="*/ 183 w 470"/>
                <a:gd name="T105" fmla="*/ 97 h 723"/>
                <a:gd name="T106" fmla="*/ 173 w 470"/>
                <a:gd name="T107" fmla="*/ 120 h 723"/>
                <a:gd name="T108" fmla="*/ 168 w 470"/>
                <a:gd name="T109" fmla="*/ 154 h 723"/>
                <a:gd name="T110" fmla="*/ 167 w 470"/>
                <a:gd name="T111" fmla="*/ 231 h 723"/>
                <a:gd name="T112" fmla="*/ 446 w 470"/>
                <a:gd name="T113" fmla="*/ 233 h 723"/>
                <a:gd name="T114" fmla="*/ 456 w 470"/>
                <a:gd name="T115" fmla="*/ 243 h 723"/>
                <a:gd name="T116" fmla="*/ 460 w 470"/>
                <a:gd name="T117" fmla="*/ 258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70" h="723">
                  <a:moveTo>
                    <a:pt x="470" y="89"/>
                  </a:moveTo>
                  <a:lnTo>
                    <a:pt x="470" y="102"/>
                  </a:lnTo>
                  <a:lnTo>
                    <a:pt x="468" y="113"/>
                  </a:lnTo>
                  <a:lnTo>
                    <a:pt x="466" y="117"/>
                  </a:lnTo>
                  <a:lnTo>
                    <a:pt x="464" y="123"/>
                  </a:lnTo>
                  <a:lnTo>
                    <a:pt x="462" y="126"/>
                  </a:lnTo>
                  <a:lnTo>
                    <a:pt x="459" y="129"/>
                  </a:lnTo>
                  <a:lnTo>
                    <a:pt x="456" y="132"/>
                  </a:lnTo>
                  <a:lnTo>
                    <a:pt x="452" y="134"/>
                  </a:lnTo>
                  <a:lnTo>
                    <a:pt x="448" y="136"/>
                  </a:lnTo>
                  <a:lnTo>
                    <a:pt x="444" y="138"/>
                  </a:lnTo>
                  <a:lnTo>
                    <a:pt x="433" y="139"/>
                  </a:lnTo>
                  <a:lnTo>
                    <a:pt x="418" y="140"/>
                  </a:lnTo>
                  <a:lnTo>
                    <a:pt x="405" y="139"/>
                  </a:lnTo>
                  <a:lnTo>
                    <a:pt x="394" y="138"/>
                  </a:lnTo>
                  <a:lnTo>
                    <a:pt x="388" y="136"/>
                  </a:lnTo>
                  <a:lnTo>
                    <a:pt x="384" y="134"/>
                  </a:lnTo>
                  <a:lnTo>
                    <a:pt x="381" y="132"/>
                  </a:lnTo>
                  <a:lnTo>
                    <a:pt x="377" y="129"/>
                  </a:lnTo>
                  <a:lnTo>
                    <a:pt x="375" y="126"/>
                  </a:lnTo>
                  <a:lnTo>
                    <a:pt x="372" y="123"/>
                  </a:lnTo>
                  <a:lnTo>
                    <a:pt x="371" y="117"/>
                  </a:lnTo>
                  <a:lnTo>
                    <a:pt x="369" y="113"/>
                  </a:lnTo>
                  <a:lnTo>
                    <a:pt x="367" y="102"/>
                  </a:lnTo>
                  <a:lnTo>
                    <a:pt x="367" y="89"/>
                  </a:lnTo>
                  <a:lnTo>
                    <a:pt x="367" y="76"/>
                  </a:lnTo>
                  <a:lnTo>
                    <a:pt x="369" y="65"/>
                  </a:lnTo>
                  <a:lnTo>
                    <a:pt x="371" y="61"/>
                  </a:lnTo>
                  <a:lnTo>
                    <a:pt x="372" y="57"/>
                  </a:lnTo>
                  <a:lnTo>
                    <a:pt x="375" y="53"/>
                  </a:lnTo>
                  <a:lnTo>
                    <a:pt x="377" y="49"/>
                  </a:lnTo>
                  <a:lnTo>
                    <a:pt x="381" y="47"/>
                  </a:lnTo>
                  <a:lnTo>
                    <a:pt x="384" y="44"/>
                  </a:lnTo>
                  <a:lnTo>
                    <a:pt x="388" y="41"/>
                  </a:lnTo>
                  <a:lnTo>
                    <a:pt x="394" y="40"/>
                  </a:lnTo>
                  <a:lnTo>
                    <a:pt x="405" y="38"/>
                  </a:lnTo>
                  <a:lnTo>
                    <a:pt x="418" y="38"/>
                  </a:lnTo>
                  <a:lnTo>
                    <a:pt x="433" y="38"/>
                  </a:lnTo>
                  <a:lnTo>
                    <a:pt x="444" y="40"/>
                  </a:lnTo>
                  <a:lnTo>
                    <a:pt x="448" y="41"/>
                  </a:lnTo>
                  <a:lnTo>
                    <a:pt x="452" y="44"/>
                  </a:lnTo>
                  <a:lnTo>
                    <a:pt x="456" y="47"/>
                  </a:lnTo>
                  <a:lnTo>
                    <a:pt x="459" y="49"/>
                  </a:lnTo>
                  <a:lnTo>
                    <a:pt x="462" y="53"/>
                  </a:lnTo>
                  <a:lnTo>
                    <a:pt x="464" y="57"/>
                  </a:lnTo>
                  <a:lnTo>
                    <a:pt x="466" y="61"/>
                  </a:lnTo>
                  <a:lnTo>
                    <a:pt x="468" y="65"/>
                  </a:lnTo>
                  <a:lnTo>
                    <a:pt x="470" y="76"/>
                  </a:lnTo>
                  <a:lnTo>
                    <a:pt x="470" y="89"/>
                  </a:lnTo>
                  <a:close/>
                  <a:moveTo>
                    <a:pt x="460" y="706"/>
                  </a:moveTo>
                  <a:lnTo>
                    <a:pt x="459" y="710"/>
                  </a:lnTo>
                  <a:lnTo>
                    <a:pt x="458" y="714"/>
                  </a:lnTo>
                  <a:lnTo>
                    <a:pt x="455" y="716"/>
                  </a:lnTo>
                  <a:lnTo>
                    <a:pt x="451" y="719"/>
                  </a:lnTo>
                  <a:lnTo>
                    <a:pt x="445" y="720"/>
                  </a:lnTo>
                  <a:lnTo>
                    <a:pt x="438" y="722"/>
                  </a:lnTo>
                  <a:lnTo>
                    <a:pt x="428" y="722"/>
                  </a:lnTo>
                  <a:lnTo>
                    <a:pt x="417" y="723"/>
                  </a:lnTo>
                  <a:lnTo>
                    <a:pt x="406" y="722"/>
                  </a:lnTo>
                  <a:lnTo>
                    <a:pt x="397" y="722"/>
                  </a:lnTo>
                  <a:lnTo>
                    <a:pt x="389" y="720"/>
                  </a:lnTo>
                  <a:lnTo>
                    <a:pt x="384" y="719"/>
                  </a:lnTo>
                  <a:lnTo>
                    <a:pt x="380" y="716"/>
                  </a:lnTo>
                  <a:lnTo>
                    <a:pt x="377" y="714"/>
                  </a:lnTo>
                  <a:lnTo>
                    <a:pt x="375" y="710"/>
                  </a:lnTo>
                  <a:lnTo>
                    <a:pt x="375" y="706"/>
                  </a:lnTo>
                  <a:lnTo>
                    <a:pt x="375" y="302"/>
                  </a:lnTo>
                  <a:lnTo>
                    <a:pt x="167" y="302"/>
                  </a:lnTo>
                  <a:lnTo>
                    <a:pt x="167" y="706"/>
                  </a:lnTo>
                  <a:lnTo>
                    <a:pt x="167" y="710"/>
                  </a:lnTo>
                  <a:lnTo>
                    <a:pt x="165" y="714"/>
                  </a:lnTo>
                  <a:lnTo>
                    <a:pt x="162" y="716"/>
                  </a:lnTo>
                  <a:lnTo>
                    <a:pt x="158" y="719"/>
                  </a:lnTo>
                  <a:lnTo>
                    <a:pt x="153" y="720"/>
                  </a:lnTo>
                  <a:lnTo>
                    <a:pt x="146" y="722"/>
                  </a:lnTo>
                  <a:lnTo>
                    <a:pt x="136" y="722"/>
                  </a:lnTo>
                  <a:lnTo>
                    <a:pt x="125" y="723"/>
                  </a:lnTo>
                  <a:lnTo>
                    <a:pt x="114" y="722"/>
                  </a:lnTo>
                  <a:lnTo>
                    <a:pt x="105" y="722"/>
                  </a:lnTo>
                  <a:lnTo>
                    <a:pt x="96" y="720"/>
                  </a:lnTo>
                  <a:lnTo>
                    <a:pt x="91" y="719"/>
                  </a:lnTo>
                  <a:lnTo>
                    <a:pt x="87" y="716"/>
                  </a:lnTo>
                  <a:lnTo>
                    <a:pt x="84" y="714"/>
                  </a:lnTo>
                  <a:lnTo>
                    <a:pt x="83" y="710"/>
                  </a:lnTo>
                  <a:lnTo>
                    <a:pt x="82" y="706"/>
                  </a:lnTo>
                  <a:lnTo>
                    <a:pt x="82" y="302"/>
                  </a:lnTo>
                  <a:lnTo>
                    <a:pt x="16" y="302"/>
                  </a:lnTo>
                  <a:lnTo>
                    <a:pt x="13" y="301"/>
                  </a:lnTo>
                  <a:lnTo>
                    <a:pt x="9" y="300"/>
                  </a:lnTo>
                  <a:lnTo>
                    <a:pt x="7" y="297"/>
                  </a:lnTo>
                  <a:lnTo>
                    <a:pt x="4" y="294"/>
                  </a:lnTo>
                  <a:lnTo>
                    <a:pt x="3" y="289"/>
                  </a:lnTo>
                  <a:lnTo>
                    <a:pt x="1" y="283"/>
                  </a:lnTo>
                  <a:lnTo>
                    <a:pt x="0" y="275"/>
                  </a:lnTo>
                  <a:lnTo>
                    <a:pt x="0" y="267"/>
                  </a:lnTo>
                  <a:lnTo>
                    <a:pt x="0" y="258"/>
                  </a:lnTo>
                  <a:lnTo>
                    <a:pt x="1" y="251"/>
                  </a:lnTo>
                  <a:lnTo>
                    <a:pt x="3" y="245"/>
                  </a:lnTo>
                  <a:lnTo>
                    <a:pt x="4" y="239"/>
                  </a:lnTo>
                  <a:lnTo>
                    <a:pt x="6" y="235"/>
                  </a:lnTo>
                  <a:lnTo>
                    <a:pt x="9" y="233"/>
                  </a:lnTo>
                  <a:lnTo>
                    <a:pt x="13" y="232"/>
                  </a:lnTo>
                  <a:lnTo>
                    <a:pt x="16" y="231"/>
                  </a:lnTo>
                  <a:lnTo>
                    <a:pt x="82" y="231"/>
                  </a:lnTo>
                  <a:lnTo>
                    <a:pt x="82" y="182"/>
                  </a:lnTo>
                  <a:lnTo>
                    <a:pt x="83" y="158"/>
                  </a:lnTo>
                  <a:lnTo>
                    <a:pt x="84" y="137"/>
                  </a:lnTo>
                  <a:lnTo>
                    <a:pt x="87" y="117"/>
                  </a:lnTo>
                  <a:lnTo>
                    <a:pt x="91" y="100"/>
                  </a:lnTo>
                  <a:lnTo>
                    <a:pt x="96" y="84"/>
                  </a:lnTo>
                  <a:lnTo>
                    <a:pt x="102" y="68"/>
                  </a:lnTo>
                  <a:lnTo>
                    <a:pt x="110" y="55"/>
                  </a:lnTo>
                  <a:lnTo>
                    <a:pt x="119" y="44"/>
                  </a:lnTo>
                  <a:lnTo>
                    <a:pt x="128" y="33"/>
                  </a:lnTo>
                  <a:lnTo>
                    <a:pt x="139" y="24"/>
                  </a:lnTo>
                  <a:lnTo>
                    <a:pt x="151" y="17"/>
                  </a:lnTo>
                  <a:lnTo>
                    <a:pt x="164" y="11"/>
                  </a:lnTo>
                  <a:lnTo>
                    <a:pt x="178" y="7"/>
                  </a:lnTo>
                  <a:lnTo>
                    <a:pt x="193" y="2"/>
                  </a:lnTo>
                  <a:lnTo>
                    <a:pt x="208" y="0"/>
                  </a:lnTo>
                  <a:lnTo>
                    <a:pt x="226" y="0"/>
                  </a:lnTo>
                  <a:lnTo>
                    <a:pt x="237" y="0"/>
                  </a:lnTo>
                  <a:lnTo>
                    <a:pt x="249" y="1"/>
                  </a:lnTo>
                  <a:lnTo>
                    <a:pt x="259" y="2"/>
                  </a:lnTo>
                  <a:lnTo>
                    <a:pt x="269" y="5"/>
                  </a:lnTo>
                  <a:lnTo>
                    <a:pt x="277" y="7"/>
                  </a:lnTo>
                  <a:lnTo>
                    <a:pt x="285" y="9"/>
                  </a:lnTo>
                  <a:lnTo>
                    <a:pt x="291" y="11"/>
                  </a:lnTo>
                  <a:lnTo>
                    <a:pt x="295" y="14"/>
                  </a:lnTo>
                  <a:lnTo>
                    <a:pt x="297" y="16"/>
                  </a:lnTo>
                  <a:lnTo>
                    <a:pt x="299" y="19"/>
                  </a:lnTo>
                  <a:lnTo>
                    <a:pt x="300" y="22"/>
                  </a:lnTo>
                  <a:lnTo>
                    <a:pt x="301" y="26"/>
                  </a:lnTo>
                  <a:lnTo>
                    <a:pt x="302" y="30"/>
                  </a:lnTo>
                  <a:lnTo>
                    <a:pt x="303" y="36"/>
                  </a:lnTo>
                  <a:lnTo>
                    <a:pt x="303" y="44"/>
                  </a:lnTo>
                  <a:lnTo>
                    <a:pt x="303" y="52"/>
                  </a:lnTo>
                  <a:lnTo>
                    <a:pt x="303" y="65"/>
                  </a:lnTo>
                  <a:lnTo>
                    <a:pt x="301" y="74"/>
                  </a:lnTo>
                  <a:lnTo>
                    <a:pt x="299" y="78"/>
                  </a:lnTo>
                  <a:lnTo>
                    <a:pt x="297" y="80"/>
                  </a:lnTo>
                  <a:lnTo>
                    <a:pt x="295" y="81"/>
                  </a:lnTo>
                  <a:lnTo>
                    <a:pt x="292" y="81"/>
                  </a:lnTo>
                  <a:lnTo>
                    <a:pt x="288" y="81"/>
                  </a:lnTo>
                  <a:lnTo>
                    <a:pt x="283" y="80"/>
                  </a:lnTo>
                  <a:lnTo>
                    <a:pt x="278" y="78"/>
                  </a:lnTo>
                  <a:lnTo>
                    <a:pt x="272" y="76"/>
                  </a:lnTo>
                  <a:lnTo>
                    <a:pt x="265" y="74"/>
                  </a:lnTo>
                  <a:lnTo>
                    <a:pt x="257" y="72"/>
                  </a:lnTo>
                  <a:lnTo>
                    <a:pt x="245" y="71"/>
                  </a:lnTo>
                  <a:lnTo>
                    <a:pt x="232" y="70"/>
                  </a:lnTo>
                  <a:lnTo>
                    <a:pt x="224" y="71"/>
                  </a:lnTo>
                  <a:lnTo>
                    <a:pt x="216" y="72"/>
                  </a:lnTo>
                  <a:lnTo>
                    <a:pt x="208" y="74"/>
                  </a:lnTo>
                  <a:lnTo>
                    <a:pt x="202" y="77"/>
                  </a:lnTo>
                  <a:lnTo>
                    <a:pt x="196" y="80"/>
                  </a:lnTo>
                  <a:lnTo>
                    <a:pt x="191" y="86"/>
                  </a:lnTo>
                  <a:lnTo>
                    <a:pt x="186" y="91"/>
                  </a:lnTo>
                  <a:lnTo>
                    <a:pt x="183" y="97"/>
                  </a:lnTo>
                  <a:lnTo>
                    <a:pt x="179" y="104"/>
                  </a:lnTo>
                  <a:lnTo>
                    <a:pt x="175" y="112"/>
                  </a:lnTo>
                  <a:lnTo>
                    <a:pt x="173" y="120"/>
                  </a:lnTo>
                  <a:lnTo>
                    <a:pt x="171" y="131"/>
                  </a:lnTo>
                  <a:lnTo>
                    <a:pt x="169" y="142"/>
                  </a:lnTo>
                  <a:lnTo>
                    <a:pt x="168" y="154"/>
                  </a:lnTo>
                  <a:lnTo>
                    <a:pt x="167" y="167"/>
                  </a:lnTo>
                  <a:lnTo>
                    <a:pt x="167" y="181"/>
                  </a:lnTo>
                  <a:lnTo>
                    <a:pt x="167" y="231"/>
                  </a:lnTo>
                  <a:lnTo>
                    <a:pt x="434" y="231"/>
                  </a:lnTo>
                  <a:lnTo>
                    <a:pt x="440" y="232"/>
                  </a:lnTo>
                  <a:lnTo>
                    <a:pt x="446" y="233"/>
                  </a:lnTo>
                  <a:lnTo>
                    <a:pt x="450" y="235"/>
                  </a:lnTo>
                  <a:lnTo>
                    <a:pt x="453" y="238"/>
                  </a:lnTo>
                  <a:lnTo>
                    <a:pt x="456" y="243"/>
                  </a:lnTo>
                  <a:lnTo>
                    <a:pt x="458" y="247"/>
                  </a:lnTo>
                  <a:lnTo>
                    <a:pt x="459" y="252"/>
                  </a:lnTo>
                  <a:lnTo>
                    <a:pt x="460" y="258"/>
                  </a:lnTo>
                  <a:lnTo>
                    <a:pt x="460" y="7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22">
              <a:extLst>
                <a:ext uri="{FF2B5EF4-FFF2-40B4-BE49-F238E27FC236}">
                  <a16:creationId xmlns:a16="http://schemas.microsoft.com/office/drawing/2014/main" id="{61F11437-751C-A1C3-DAB8-8D17307E4F8E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598695" y="564004"/>
              <a:ext cx="60325" cy="104775"/>
            </a:xfrm>
            <a:custGeom>
              <a:avLst/>
              <a:gdLst>
                <a:gd name="T0" fmla="*/ 424 w 426"/>
                <a:gd name="T1" fmla="*/ 707 h 722"/>
                <a:gd name="T2" fmla="*/ 412 w 426"/>
                <a:gd name="T3" fmla="*/ 713 h 722"/>
                <a:gd name="T4" fmla="*/ 389 w 426"/>
                <a:gd name="T5" fmla="*/ 716 h 722"/>
                <a:gd name="T6" fmla="*/ 364 w 426"/>
                <a:gd name="T7" fmla="*/ 713 h 722"/>
                <a:gd name="T8" fmla="*/ 352 w 426"/>
                <a:gd name="T9" fmla="*/ 707 h 722"/>
                <a:gd name="T10" fmla="*/ 350 w 426"/>
                <a:gd name="T11" fmla="*/ 638 h 722"/>
                <a:gd name="T12" fmla="*/ 294 w 426"/>
                <a:gd name="T13" fmla="*/ 687 h 722"/>
                <a:gd name="T14" fmla="*/ 254 w 426"/>
                <a:gd name="T15" fmla="*/ 710 h 722"/>
                <a:gd name="T16" fmla="*/ 222 w 426"/>
                <a:gd name="T17" fmla="*/ 719 h 722"/>
                <a:gd name="T18" fmla="*/ 188 w 426"/>
                <a:gd name="T19" fmla="*/ 722 h 722"/>
                <a:gd name="T20" fmla="*/ 152 w 426"/>
                <a:gd name="T21" fmla="*/ 719 h 722"/>
                <a:gd name="T22" fmla="*/ 120 w 426"/>
                <a:gd name="T23" fmla="*/ 711 h 722"/>
                <a:gd name="T24" fmla="*/ 92 w 426"/>
                <a:gd name="T25" fmla="*/ 696 h 722"/>
                <a:gd name="T26" fmla="*/ 69 w 426"/>
                <a:gd name="T27" fmla="*/ 679 h 722"/>
                <a:gd name="T28" fmla="*/ 48 w 426"/>
                <a:gd name="T29" fmla="*/ 656 h 722"/>
                <a:gd name="T30" fmla="*/ 24 w 426"/>
                <a:gd name="T31" fmla="*/ 612 h 722"/>
                <a:gd name="T32" fmla="*/ 6 w 426"/>
                <a:gd name="T33" fmla="*/ 546 h 722"/>
                <a:gd name="T34" fmla="*/ 0 w 426"/>
                <a:gd name="T35" fmla="*/ 474 h 722"/>
                <a:gd name="T36" fmla="*/ 7 w 426"/>
                <a:gd name="T37" fmla="*/ 390 h 722"/>
                <a:gd name="T38" fmla="*/ 20 w 426"/>
                <a:gd name="T39" fmla="*/ 343 h 722"/>
                <a:gd name="T40" fmla="*/ 34 w 426"/>
                <a:gd name="T41" fmla="*/ 311 h 722"/>
                <a:gd name="T42" fmla="*/ 51 w 426"/>
                <a:gd name="T43" fmla="*/ 284 h 722"/>
                <a:gd name="T44" fmla="*/ 72 w 426"/>
                <a:gd name="T45" fmla="*/ 261 h 722"/>
                <a:gd name="T46" fmla="*/ 96 w 426"/>
                <a:gd name="T47" fmla="*/ 243 h 722"/>
                <a:gd name="T48" fmla="*/ 123 w 426"/>
                <a:gd name="T49" fmla="*/ 228 h 722"/>
                <a:gd name="T50" fmla="*/ 153 w 426"/>
                <a:gd name="T51" fmla="*/ 218 h 722"/>
                <a:gd name="T52" fmla="*/ 187 w 426"/>
                <a:gd name="T53" fmla="*/ 214 h 722"/>
                <a:gd name="T54" fmla="*/ 219 w 426"/>
                <a:gd name="T55" fmla="*/ 215 h 722"/>
                <a:gd name="T56" fmla="*/ 248 w 426"/>
                <a:gd name="T57" fmla="*/ 221 h 722"/>
                <a:gd name="T58" fmla="*/ 273 w 426"/>
                <a:gd name="T59" fmla="*/ 231 h 722"/>
                <a:gd name="T60" fmla="*/ 324 w 426"/>
                <a:gd name="T61" fmla="*/ 267 h 722"/>
                <a:gd name="T62" fmla="*/ 340 w 426"/>
                <a:gd name="T63" fmla="*/ 13 h 722"/>
                <a:gd name="T64" fmla="*/ 349 w 426"/>
                <a:gd name="T65" fmla="*/ 4 h 722"/>
                <a:gd name="T66" fmla="*/ 371 w 426"/>
                <a:gd name="T67" fmla="*/ 0 h 722"/>
                <a:gd name="T68" fmla="*/ 403 w 426"/>
                <a:gd name="T69" fmla="*/ 1 h 722"/>
                <a:gd name="T70" fmla="*/ 421 w 426"/>
                <a:gd name="T71" fmla="*/ 6 h 722"/>
                <a:gd name="T72" fmla="*/ 426 w 426"/>
                <a:gd name="T73" fmla="*/ 16 h 722"/>
                <a:gd name="T74" fmla="*/ 323 w 426"/>
                <a:gd name="T75" fmla="*/ 354 h 722"/>
                <a:gd name="T76" fmla="*/ 273 w 426"/>
                <a:gd name="T77" fmla="*/ 308 h 722"/>
                <a:gd name="T78" fmla="*/ 250 w 426"/>
                <a:gd name="T79" fmla="*/ 295 h 722"/>
                <a:gd name="T80" fmla="*/ 224 w 426"/>
                <a:gd name="T81" fmla="*/ 288 h 722"/>
                <a:gd name="T82" fmla="*/ 199 w 426"/>
                <a:gd name="T83" fmla="*/ 287 h 722"/>
                <a:gd name="T84" fmla="*/ 177 w 426"/>
                <a:gd name="T85" fmla="*/ 290 h 722"/>
                <a:gd name="T86" fmla="*/ 158 w 426"/>
                <a:gd name="T87" fmla="*/ 298 h 722"/>
                <a:gd name="T88" fmla="*/ 132 w 426"/>
                <a:gd name="T89" fmla="*/ 320 h 722"/>
                <a:gd name="T90" fmla="*/ 109 w 426"/>
                <a:gd name="T91" fmla="*/ 356 h 722"/>
                <a:gd name="T92" fmla="*/ 95 w 426"/>
                <a:gd name="T93" fmla="*/ 400 h 722"/>
                <a:gd name="T94" fmla="*/ 89 w 426"/>
                <a:gd name="T95" fmla="*/ 448 h 722"/>
                <a:gd name="T96" fmla="*/ 89 w 426"/>
                <a:gd name="T97" fmla="*/ 498 h 722"/>
                <a:gd name="T98" fmla="*/ 97 w 426"/>
                <a:gd name="T99" fmla="*/ 548 h 722"/>
                <a:gd name="T100" fmla="*/ 113 w 426"/>
                <a:gd name="T101" fmla="*/ 592 h 722"/>
                <a:gd name="T102" fmla="*/ 138 w 426"/>
                <a:gd name="T103" fmla="*/ 625 h 722"/>
                <a:gd name="T104" fmla="*/ 159 w 426"/>
                <a:gd name="T105" fmla="*/ 640 h 722"/>
                <a:gd name="T106" fmla="*/ 180 w 426"/>
                <a:gd name="T107" fmla="*/ 647 h 722"/>
                <a:gd name="T108" fmla="*/ 204 w 426"/>
                <a:gd name="T109" fmla="*/ 649 h 722"/>
                <a:gd name="T110" fmla="*/ 228 w 426"/>
                <a:gd name="T111" fmla="*/ 647 h 722"/>
                <a:gd name="T112" fmla="*/ 252 w 426"/>
                <a:gd name="T113" fmla="*/ 639 h 722"/>
                <a:gd name="T114" fmla="*/ 277 w 426"/>
                <a:gd name="T115" fmla="*/ 623 h 722"/>
                <a:gd name="T116" fmla="*/ 302 w 426"/>
                <a:gd name="T117" fmla="*/ 601 h 722"/>
                <a:gd name="T118" fmla="*/ 330 w 426"/>
                <a:gd name="T119" fmla="*/ 571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26" h="722">
                  <a:moveTo>
                    <a:pt x="426" y="699"/>
                  </a:moveTo>
                  <a:lnTo>
                    <a:pt x="425" y="703"/>
                  </a:lnTo>
                  <a:lnTo>
                    <a:pt x="424" y="707"/>
                  </a:lnTo>
                  <a:lnTo>
                    <a:pt x="422" y="710"/>
                  </a:lnTo>
                  <a:lnTo>
                    <a:pt x="417" y="712"/>
                  </a:lnTo>
                  <a:lnTo>
                    <a:pt x="412" y="713"/>
                  </a:lnTo>
                  <a:lnTo>
                    <a:pt x="406" y="715"/>
                  </a:lnTo>
                  <a:lnTo>
                    <a:pt x="398" y="715"/>
                  </a:lnTo>
                  <a:lnTo>
                    <a:pt x="389" y="716"/>
                  </a:lnTo>
                  <a:lnTo>
                    <a:pt x="378" y="715"/>
                  </a:lnTo>
                  <a:lnTo>
                    <a:pt x="370" y="715"/>
                  </a:lnTo>
                  <a:lnTo>
                    <a:pt x="364" y="713"/>
                  </a:lnTo>
                  <a:lnTo>
                    <a:pt x="359" y="712"/>
                  </a:lnTo>
                  <a:lnTo>
                    <a:pt x="355" y="710"/>
                  </a:lnTo>
                  <a:lnTo>
                    <a:pt x="352" y="707"/>
                  </a:lnTo>
                  <a:lnTo>
                    <a:pt x="351" y="703"/>
                  </a:lnTo>
                  <a:lnTo>
                    <a:pt x="350" y="699"/>
                  </a:lnTo>
                  <a:lnTo>
                    <a:pt x="350" y="638"/>
                  </a:lnTo>
                  <a:lnTo>
                    <a:pt x="332" y="656"/>
                  </a:lnTo>
                  <a:lnTo>
                    <a:pt x="313" y="673"/>
                  </a:lnTo>
                  <a:lnTo>
                    <a:pt x="294" y="687"/>
                  </a:lnTo>
                  <a:lnTo>
                    <a:pt x="275" y="699"/>
                  </a:lnTo>
                  <a:lnTo>
                    <a:pt x="264" y="704"/>
                  </a:lnTo>
                  <a:lnTo>
                    <a:pt x="254" y="710"/>
                  </a:lnTo>
                  <a:lnTo>
                    <a:pt x="244" y="713"/>
                  </a:lnTo>
                  <a:lnTo>
                    <a:pt x="233" y="716"/>
                  </a:lnTo>
                  <a:lnTo>
                    <a:pt x="222" y="719"/>
                  </a:lnTo>
                  <a:lnTo>
                    <a:pt x="211" y="720"/>
                  </a:lnTo>
                  <a:lnTo>
                    <a:pt x="199" y="721"/>
                  </a:lnTo>
                  <a:lnTo>
                    <a:pt x="188" y="722"/>
                  </a:lnTo>
                  <a:lnTo>
                    <a:pt x="176" y="721"/>
                  </a:lnTo>
                  <a:lnTo>
                    <a:pt x="163" y="720"/>
                  </a:lnTo>
                  <a:lnTo>
                    <a:pt x="152" y="719"/>
                  </a:lnTo>
                  <a:lnTo>
                    <a:pt x="141" y="717"/>
                  </a:lnTo>
                  <a:lnTo>
                    <a:pt x="131" y="714"/>
                  </a:lnTo>
                  <a:lnTo>
                    <a:pt x="120" y="711"/>
                  </a:lnTo>
                  <a:lnTo>
                    <a:pt x="111" y="707"/>
                  </a:lnTo>
                  <a:lnTo>
                    <a:pt x="102" y="701"/>
                  </a:lnTo>
                  <a:lnTo>
                    <a:pt x="92" y="696"/>
                  </a:lnTo>
                  <a:lnTo>
                    <a:pt x="84" y="691"/>
                  </a:lnTo>
                  <a:lnTo>
                    <a:pt x="76" y="685"/>
                  </a:lnTo>
                  <a:lnTo>
                    <a:pt x="69" y="679"/>
                  </a:lnTo>
                  <a:lnTo>
                    <a:pt x="62" y="672"/>
                  </a:lnTo>
                  <a:lnTo>
                    <a:pt x="54" y="664"/>
                  </a:lnTo>
                  <a:lnTo>
                    <a:pt x="48" y="656"/>
                  </a:lnTo>
                  <a:lnTo>
                    <a:pt x="43" y="648"/>
                  </a:lnTo>
                  <a:lnTo>
                    <a:pt x="33" y="631"/>
                  </a:lnTo>
                  <a:lnTo>
                    <a:pt x="24" y="612"/>
                  </a:lnTo>
                  <a:lnTo>
                    <a:pt x="16" y="592"/>
                  </a:lnTo>
                  <a:lnTo>
                    <a:pt x="10" y="569"/>
                  </a:lnTo>
                  <a:lnTo>
                    <a:pt x="6" y="546"/>
                  </a:lnTo>
                  <a:lnTo>
                    <a:pt x="3" y="523"/>
                  </a:lnTo>
                  <a:lnTo>
                    <a:pt x="1" y="498"/>
                  </a:lnTo>
                  <a:lnTo>
                    <a:pt x="0" y="474"/>
                  </a:lnTo>
                  <a:lnTo>
                    <a:pt x="1" y="445"/>
                  </a:lnTo>
                  <a:lnTo>
                    <a:pt x="3" y="417"/>
                  </a:lnTo>
                  <a:lnTo>
                    <a:pt x="7" y="390"/>
                  </a:lnTo>
                  <a:lnTo>
                    <a:pt x="13" y="366"/>
                  </a:lnTo>
                  <a:lnTo>
                    <a:pt x="16" y="355"/>
                  </a:lnTo>
                  <a:lnTo>
                    <a:pt x="20" y="343"/>
                  </a:lnTo>
                  <a:lnTo>
                    <a:pt x="25" y="332"/>
                  </a:lnTo>
                  <a:lnTo>
                    <a:pt x="29" y="322"/>
                  </a:lnTo>
                  <a:lnTo>
                    <a:pt x="34" y="311"/>
                  </a:lnTo>
                  <a:lnTo>
                    <a:pt x="39" y="302"/>
                  </a:lnTo>
                  <a:lnTo>
                    <a:pt x="45" y="293"/>
                  </a:lnTo>
                  <a:lnTo>
                    <a:pt x="51" y="284"/>
                  </a:lnTo>
                  <a:lnTo>
                    <a:pt x="58" y="276"/>
                  </a:lnTo>
                  <a:lnTo>
                    <a:pt x="65" y="268"/>
                  </a:lnTo>
                  <a:lnTo>
                    <a:pt x="72" y="261"/>
                  </a:lnTo>
                  <a:lnTo>
                    <a:pt x="79" y="254"/>
                  </a:lnTo>
                  <a:lnTo>
                    <a:pt x="87" y="248"/>
                  </a:lnTo>
                  <a:lnTo>
                    <a:pt x="96" y="243"/>
                  </a:lnTo>
                  <a:lnTo>
                    <a:pt x="104" y="237"/>
                  </a:lnTo>
                  <a:lnTo>
                    <a:pt x="113" y="232"/>
                  </a:lnTo>
                  <a:lnTo>
                    <a:pt x="123" y="228"/>
                  </a:lnTo>
                  <a:lnTo>
                    <a:pt x="133" y="224"/>
                  </a:lnTo>
                  <a:lnTo>
                    <a:pt x="143" y="221"/>
                  </a:lnTo>
                  <a:lnTo>
                    <a:pt x="153" y="218"/>
                  </a:lnTo>
                  <a:lnTo>
                    <a:pt x="164" y="216"/>
                  </a:lnTo>
                  <a:lnTo>
                    <a:pt x="176" y="215"/>
                  </a:lnTo>
                  <a:lnTo>
                    <a:pt x="187" y="214"/>
                  </a:lnTo>
                  <a:lnTo>
                    <a:pt x="199" y="214"/>
                  </a:lnTo>
                  <a:lnTo>
                    <a:pt x="210" y="214"/>
                  </a:lnTo>
                  <a:lnTo>
                    <a:pt x="219" y="215"/>
                  </a:lnTo>
                  <a:lnTo>
                    <a:pt x="229" y="216"/>
                  </a:lnTo>
                  <a:lnTo>
                    <a:pt x="239" y="218"/>
                  </a:lnTo>
                  <a:lnTo>
                    <a:pt x="248" y="221"/>
                  </a:lnTo>
                  <a:lnTo>
                    <a:pt x="256" y="224"/>
                  </a:lnTo>
                  <a:lnTo>
                    <a:pt x="265" y="227"/>
                  </a:lnTo>
                  <a:lnTo>
                    <a:pt x="273" y="231"/>
                  </a:lnTo>
                  <a:lnTo>
                    <a:pt x="291" y="242"/>
                  </a:lnTo>
                  <a:lnTo>
                    <a:pt x="307" y="254"/>
                  </a:lnTo>
                  <a:lnTo>
                    <a:pt x="324" y="267"/>
                  </a:lnTo>
                  <a:lnTo>
                    <a:pt x="340" y="284"/>
                  </a:lnTo>
                  <a:lnTo>
                    <a:pt x="340" y="16"/>
                  </a:lnTo>
                  <a:lnTo>
                    <a:pt x="340" y="13"/>
                  </a:lnTo>
                  <a:lnTo>
                    <a:pt x="342" y="9"/>
                  </a:lnTo>
                  <a:lnTo>
                    <a:pt x="344" y="6"/>
                  </a:lnTo>
                  <a:lnTo>
                    <a:pt x="349" y="4"/>
                  </a:lnTo>
                  <a:lnTo>
                    <a:pt x="355" y="3"/>
                  </a:lnTo>
                  <a:lnTo>
                    <a:pt x="362" y="1"/>
                  </a:lnTo>
                  <a:lnTo>
                    <a:pt x="371" y="0"/>
                  </a:lnTo>
                  <a:lnTo>
                    <a:pt x="383" y="0"/>
                  </a:lnTo>
                  <a:lnTo>
                    <a:pt x="394" y="0"/>
                  </a:lnTo>
                  <a:lnTo>
                    <a:pt x="403" y="1"/>
                  </a:lnTo>
                  <a:lnTo>
                    <a:pt x="411" y="3"/>
                  </a:lnTo>
                  <a:lnTo>
                    <a:pt x="416" y="4"/>
                  </a:lnTo>
                  <a:lnTo>
                    <a:pt x="421" y="6"/>
                  </a:lnTo>
                  <a:lnTo>
                    <a:pt x="424" y="9"/>
                  </a:lnTo>
                  <a:lnTo>
                    <a:pt x="425" y="13"/>
                  </a:lnTo>
                  <a:lnTo>
                    <a:pt x="426" y="16"/>
                  </a:lnTo>
                  <a:lnTo>
                    <a:pt x="426" y="699"/>
                  </a:lnTo>
                  <a:close/>
                  <a:moveTo>
                    <a:pt x="340" y="374"/>
                  </a:moveTo>
                  <a:lnTo>
                    <a:pt x="323" y="354"/>
                  </a:lnTo>
                  <a:lnTo>
                    <a:pt x="306" y="336"/>
                  </a:lnTo>
                  <a:lnTo>
                    <a:pt x="290" y="322"/>
                  </a:lnTo>
                  <a:lnTo>
                    <a:pt x="273" y="308"/>
                  </a:lnTo>
                  <a:lnTo>
                    <a:pt x="266" y="303"/>
                  </a:lnTo>
                  <a:lnTo>
                    <a:pt x="258" y="299"/>
                  </a:lnTo>
                  <a:lnTo>
                    <a:pt x="250" y="295"/>
                  </a:lnTo>
                  <a:lnTo>
                    <a:pt x="242" y="292"/>
                  </a:lnTo>
                  <a:lnTo>
                    <a:pt x="232" y="290"/>
                  </a:lnTo>
                  <a:lnTo>
                    <a:pt x="224" y="288"/>
                  </a:lnTo>
                  <a:lnTo>
                    <a:pt x="216" y="287"/>
                  </a:lnTo>
                  <a:lnTo>
                    <a:pt x="207" y="287"/>
                  </a:lnTo>
                  <a:lnTo>
                    <a:pt x="199" y="287"/>
                  </a:lnTo>
                  <a:lnTo>
                    <a:pt x="191" y="288"/>
                  </a:lnTo>
                  <a:lnTo>
                    <a:pt x="184" y="289"/>
                  </a:lnTo>
                  <a:lnTo>
                    <a:pt x="177" y="290"/>
                  </a:lnTo>
                  <a:lnTo>
                    <a:pt x="171" y="292"/>
                  </a:lnTo>
                  <a:lnTo>
                    <a:pt x="164" y="295"/>
                  </a:lnTo>
                  <a:lnTo>
                    <a:pt x="158" y="298"/>
                  </a:lnTo>
                  <a:lnTo>
                    <a:pt x="152" y="302"/>
                  </a:lnTo>
                  <a:lnTo>
                    <a:pt x="141" y="310"/>
                  </a:lnTo>
                  <a:lnTo>
                    <a:pt x="132" y="320"/>
                  </a:lnTo>
                  <a:lnTo>
                    <a:pt x="123" y="331"/>
                  </a:lnTo>
                  <a:lnTo>
                    <a:pt x="115" y="342"/>
                  </a:lnTo>
                  <a:lnTo>
                    <a:pt x="109" y="356"/>
                  </a:lnTo>
                  <a:lnTo>
                    <a:pt x="103" y="369"/>
                  </a:lnTo>
                  <a:lnTo>
                    <a:pt x="99" y="384"/>
                  </a:lnTo>
                  <a:lnTo>
                    <a:pt x="95" y="400"/>
                  </a:lnTo>
                  <a:lnTo>
                    <a:pt x="92" y="415"/>
                  </a:lnTo>
                  <a:lnTo>
                    <a:pt x="90" y="432"/>
                  </a:lnTo>
                  <a:lnTo>
                    <a:pt x="89" y="448"/>
                  </a:lnTo>
                  <a:lnTo>
                    <a:pt x="88" y="464"/>
                  </a:lnTo>
                  <a:lnTo>
                    <a:pt x="88" y="482"/>
                  </a:lnTo>
                  <a:lnTo>
                    <a:pt x="89" y="498"/>
                  </a:lnTo>
                  <a:lnTo>
                    <a:pt x="91" y="516"/>
                  </a:lnTo>
                  <a:lnTo>
                    <a:pt x="94" y="532"/>
                  </a:lnTo>
                  <a:lnTo>
                    <a:pt x="97" y="548"/>
                  </a:lnTo>
                  <a:lnTo>
                    <a:pt x="102" y="564"/>
                  </a:lnTo>
                  <a:lnTo>
                    <a:pt x="107" y="578"/>
                  </a:lnTo>
                  <a:lnTo>
                    <a:pt x="113" y="592"/>
                  </a:lnTo>
                  <a:lnTo>
                    <a:pt x="120" y="604"/>
                  </a:lnTo>
                  <a:lnTo>
                    <a:pt x="128" y="615"/>
                  </a:lnTo>
                  <a:lnTo>
                    <a:pt x="138" y="625"/>
                  </a:lnTo>
                  <a:lnTo>
                    <a:pt x="148" y="634"/>
                  </a:lnTo>
                  <a:lnTo>
                    <a:pt x="153" y="637"/>
                  </a:lnTo>
                  <a:lnTo>
                    <a:pt x="159" y="640"/>
                  </a:lnTo>
                  <a:lnTo>
                    <a:pt x="167" y="643"/>
                  </a:lnTo>
                  <a:lnTo>
                    <a:pt x="173" y="645"/>
                  </a:lnTo>
                  <a:lnTo>
                    <a:pt x="180" y="647"/>
                  </a:lnTo>
                  <a:lnTo>
                    <a:pt x="187" y="648"/>
                  </a:lnTo>
                  <a:lnTo>
                    <a:pt x="195" y="649"/>
                  </a:lnTo>
                  <a:lnTo>
                    <a:pt x="204" y="649"/>
                  </a:lnTo>
                  <a:lnTo>
                    <a:pt x="212" y="649"/>
                  </a:lnTo>
                  <a:lnTo>
                    <a:pt x="220" y="648"/>
                  </a:lnTo>
                  <a:lnTo>
                    <a:pt x="228" y="647"/>
                  </a:lnTo>
                  <a:lnTo>
                    <a:pt x="236" y="645"/>
                  </a:lnTo>
                  <a:lnTo>
                    <a:pt x="244" y="642"/>
                  </a:lnTo>
                  <a:lnTo>
                    <a:pt x="252" y="639"/>
                  </a:lnTo>
                  <a:lnTo>
                    <a:pt x="260" y="634"/>
                  </a:lnTo>
                  <a:lnTo>
                    <a:pt x="268" y="630"/>
                  </a:lnTo>
                  <a:lnTo>
                    <a:pt x="277" y="623"/>
                  </a:lnTo>
                  <a:lnTo>
                    <a:pt x="285" y="616"/>
                  </a:lnTo>
                  <a:lnTo>
                    <a:pt x="293" y="609"/>
                  </a:lnTo>
                  <a:lnTo>
                    <a:pt x="302" y="601"/>
                  </a:lnTo>
                  <a:lnTo>
                    <a:pt x="312" y="592"/>
                  </a:lnTo>
                  <a:lnTo>
                    <a:pt x="321" y="582"/>
                  </a:lnTo>
                  <a:lnTo>
                    <a:pt x="330" y="571"/>
                  </a:lnTo>
                  <a:lnTo>
                    <a:pt x="340" y="559"/>
                  </a:lnTo>
                  <a:lnTo>
                    <a:pt x="340" y="3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Freeform 23">
              <a:extLst>
                <a:ext uri="{FF2B5EF4-FFF2-40B4-BE49-F238E27FC236}">
                  <a16:creationId xmlns:a16="http://schemas.microsoft.com/office/drawing/2014/main" id="{F8412A7A-25AD-DB29-B1D5-F2B8F199F727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678070" y="595754"/>
              <a:ext cx="60325" cy="73025"/>
            </a:xfrm>
            <a:custGeom>
              <a:avLst/>
              <a:gdLst>
                <a:gd name="T0" fmla="*/ 424 w 426"/>
                <a:gd name="T1" fmla="*/ 251 h 508"/>
                <a:gd name="T2" fmla="*/ 411 w 426"/>
                <a:gd name="T3" fmla="*/ 267 h 508"/>
                <a:gd name="T4" fmla="*/ 393 w 426"/>
                <a:gd name="T5" fmla="*/ 271 h 508"/>
                <a:gd name="T6" fmla="*/ 91 w 426"/>
                <a:gd name="T7" fmla="*/ 308 h 508"/>
                <a:gd name="T8" fmla="*/ 101 w 426"/>
                <a:gd name="T9" fmla="*/ 355 h 508"/>
                <a:gd name="T10" fmla="*/ 123 w 426"/>
                <a:gd name="T11" fmla="*/ 394 h 508"/>
                <a:gd name="T12" fmla="*/ 155 w 426"/>
                <a:gd name="T13" fmla="*/ 421 h 508"/>
                <a:gd name="T14" fmla="*/ 201 w 426"/>
                <a:gd name="T15" fmla="*/ 436 h 508"/>
                <a:gd name="T16" fmla="*/ 255 w 426"/>
                <a:gd name="T17" fmla="*/ 439 h 508"/>
                <a:gd name="T18" fmla="*/ 298 w 426"/>
                <a:gd name="T19" fmla="*/ 434 h 508"/>
                <a:gd name="T20" fmla="*/ 333 w 426"/>
                <a:gd name="T21" fmla="*/ 425 h 508"/>
                <a:gd name="T22" fmla="*/ 360 w 426"/>
                <a:gd name="T23" fmla="*/ 416 h 508"/>
                <a:gd name="T24" fmla="*/ 385 w 426"/>
                <a:gd name="T25" fmla="*/ 406 h 508"/>
                <a:gd name="T26" fmla="*/ 398 w 426"/>
                <a:gd name="T27" fmla="*/ 406 h 508"/>
                <a:gd name="T28" fmla="*/ 404 w 426"/>
                <a:gd name="T29" fmla="*/ 416 h 508"/>
                <a:gd name="T30" fmla="*/ 405 w 426"/>
                <a:gd name="T31" fmla="*/ 437 h 508"/>
                <a:gd name="T32" fmla="*/ 404 w 426"/>
                <a:gd name="T33" fmla="*/ 454 h 508"/>
                <a:gd name="T34" fmla="*/ 401 w 426"/>
                <a:gd name="T35" fmla="*/ 465 h 508"/>
                <a:gd name="T36" fmla="*/ 391 w 426"/>
                <a:gd name="T37" fmla="*/ 474 h 508"/>
                <a:gd name="T38" fmla="*/ 364 w 426"/>
                <a:gd name="T39" fmla="*/ 485 h 508"/>
                <a:gd name="T40" fmla="*/ 332 w 426"/>
                <a:gd name="T41" fmla="*/ 495 h 508"/>
                <a:gd name="T42" fmla="*/ 293 w 426"/>
                <a:gd name="T43" fmla="*/ 503 h 508"/>
                <a:gd name="T44" fmla="*/ 248 w 426"/>
                <a:gd name="T45" fmla="*/ 507 h 508"/>
                <a:gd name="T46" fmla="*/ 204 w 426"/>
                <a:gd name="T47" fmla="*/ 507 h 508"/>
                <a:gd name="T48" fmla="*/ 166 w 426"/>
                <a:gd name="T49" fmla="*/ 502 h 508"/>
                <a:gd name="T50" fmla="*/ 132 w 426"/>
                <a:gd name="T51" fmla="*/ 491 h 508"/>
                <a:gd name="T52" fmla="*/ 101 w 426"/>
                <a:gd name="T53" fmla="*/ 477 h 508"/>
                <a:gd name="T54" fmla="*/ 75 w 426"/>
                <a:gd name="T55" fmla="*/ 460 h 508"/>
                <a:gd name="T56" fmla="*/ 53 w 426"/>
                <a:gd name="T57" fmla="*/ 436 h 508"/>
                <a:gd name="T58" fmla="*/ 34 w 426"/>
                <a:gd name="T59" fmla="*/ 409 h 508"/>
                <a:gd name="T60" fmla="*/ 19 w 426"/>
                <a:gd name="T61" fmla="*/ 378 h 508"/>
                <a:gd name="T62" fmla="*/ 8 w 426"/>
                <a:gd name="T63" fmla="*/ 342 h 508"/>
                <a:gd name="T64" fmla="*/ 1 w 426"/>
                <a:gd name="T65" fmla="*/ 286 h 508"/>
                <a:gd name="T66" fmla="*/ 4 w 426"/>
                <a:gd name="T67" fmla="*/ 200 h 508"/>
                <a:gd name="T68" fmla="*/ 13 w 426"/>
                <a:gd name="T69" fmla="*/ 161 h 508"/>
                <a:gd name="T70" fmla="*/ 24 w 426"/>
                <a:gd name="T71" fmla="*/ 126 h 508"/>
                <a:gd name="T72" fmla="*/ 40 w 426"/>
                <a:gd name="T73" fmla="*/ 95 h 508"/>
                <a:gd name="T74" fmla="*/ 60 w 426"/>
                <a:gd name="T75" fmla="*/ 69 h 508"/>
                <a:gd name="T76" fmla="*/ 83 w 426"/>
                <a:gd name="T77" fmla="*/ 46 h 508"/>
                <a:gd name="T78" fmla="*/ 110 w 426"/>
                <a:gd name="T79" fmla="*/ 28 h 508"/>
                <a:gd name="T80" fmla="*/ 141 w 426"/>
                <a:gd name="T81" fmla="*/ 13 h 508"/>
                <a:gd name="T82" fmla="*/ 174 w 426"/>
                <a:gd name="T83" fmla="*/ 4 h 508"/>
                <a:gd name="T84" fmla="*/ 210 w 426"/>
                <a:gd name="T85" fmla="*/ 0 h 508"/>
                <a:gd name="T86" fmla="*/ 249 w 426"/>
                <a:gd name="T87" fmla="*/ 1 h 508"/>
                <a:gd name="T88" fmla="*/ 284 w 426"/>
                <a:gd name="T89" fmla="*/ 7 h 508"/>
                <a:gd name="T90" fmla="*/ 315 w 426"/>
                <a:gd name="T91" fmla="*/ 17 h 508"/>
                <a:gd name="T92" fmla="*/ 342 w 426"/>
                <a:gd name="T93" fmla="*/ 32 h 508"/>
                <a:gd name="T94" fmla="*/ 365 w 426"/>
                <a:gd name="T95" fmla="*/ 50 h 508"/>
                <a:gd name="T96" fmla="*/ 384 w 426"/>
                <a:gd name="T97" fmla="*/ 72 h 508"/>
                <a:gd name="T98" fmla="*/ 399 w 426"/>
                <a:gd name="T99" fmla="*/ 96 h 508"/>
                <a:gd name="T100" fmla="*/ 420 w 426"/>
                <a:gd name="T101" fmla="*/ 154 h 508"/>
                <a:gd name="T102" fmla="*/ 426 w 426"/>
                <a:gd name="T103" fmla="*/ 219 h 508"/>
                <a:gd name="T104" fmla="*/ 341 w 426"/>
                <a:gd name="T105" fmla="*/ 193 h 508"/>
                <a:gd name="T106" fmla="*/ 334 w 426"/>
                <a:gd name="T107" fmla="*/ 150 h 508"/>
                <a:gd name="T108" fmla="*/ 318 w 426"/>
                <a:gd name="T109" fmla="*/ 114 h 508"/>
                <a:gd name="T110" fmla="*/ 293 w 426"/>
                <a:gd name="T111" fmla="*/ 87 h 508"/>
                <a:gd name="T112" fmla="*/ 260 w 426"/>
                <a:gd name="T113" fmla="*/ 72 h 508"/>
                <a:gd name="T114" fmla="*/ 218 w 426"/>
                <a:gd name="T115" fmla="*/ 66 h 508"/>
                <a:gd name="T116" fmla="*/ 175 w 426"/>
                <a:gd name="T117" fmla="*/ 73 h 508"/>
                <a:gd name="T118" fmla="*/ 141 w 426"/>
                <a:gd name="T119" fmla="*/ 91 h 508"/>
                <a:gd name="T120" fmla="*/ 115 w 426"/>
                <a:gd name="T121" fmla="*/ 120 h 508"/>
                <a:gd name="T122" fmla="*/ 99 w 426"/>
                <a:gd name="T123" fmla="*/ 155 h 508"/>
                <a:gd name="T124" fmla="*/ 90 w 426"/>
                <a:gd name="T125" fmla="*/ 195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6" h="508">
                  <a:moveTo>
                    <a:pt x="426" y="234"/>
                  </a:moveTo>
                  <a:lnTo>
                    <a:pt x="425" y="243"/>
                  </a:lnTo>
                  <a:lnTo>
                    <a:pt x="424" y="251"/>
                  </a:lnTo>
                  <a:lnTo>
                    <a:pt x="420" y="258"/>
                  </a:lnTo>
                  <a:lnTo>
                    <a:pt x="416" y="263"/>
                  </a:lnTo>
                  <a:lnTo>
                    <a:pt x="411" y="267"/>
                  </a:lnTo>
                  <a:lnTo>
                    <a:pt x="405" y="269"/>
                  </a:lnTo>
                  <a:lnTo>
                    <a:pt x="399" y="271"/>
                  </a:lnTo>
                  <a:lnTo>
                    <a:pt x="393" y="271"/>
                  </a:lnTo>
                  <a:lnTo>
                    <a:pt x="89" y="271"/>
                  </a:lnTo>
                  <a:lnTo>
                    <a:pt x="90" y="290"/>
                  </a:lnTo>
                  <a:lnTo>
                    <a:pt x="91" y="308"/>
                  </a:lnTo>
                  <a:lnTo>
                    <a:pt x="93" y="324"/>
                  </a:lnTo>
                  <a:lnTo>
                    <a:pt x="97" y="341"/>
                  </a:lnTo>
                  <a:lnTo>
                    <a:pt x="101" y="355"/>
                  </a:lnTo>
                  <a:lnTo>
                    <a:pt x="107" y="369"/>
                  </a:lnTo>
                  <a:lnTo>
                    <a:pt x="114" y="382"/>
                  </a:lnTo>
                  <a:lnTo>
                    <a:pt x="123" y="394"/>
                  </a:lnTo>
                  <a:lnTo>
                    <a:pt x="132" y="404"/>
                  </a:lnTo>
                  <a:lnTo>
                    <a:pt x="143" y="414"/>
                  </a:lnTo>
                  <a:lnTo>
                    <a:pt x="155" y="421"/>
                  </a:lnTo>
                  <a:lnTo>
                    <a:pt x="169" y="428"/>
                  </a:lnTo>
                  <a:lnTo>
                    <a:pt x="184" y="433"/>
                  </a:lnTo>
                  <a:lnTo>
                    <a:pt x="201" y="436"/>
                  </a:lnTo>
                  <a:lnTo>
                    <a:pt x="219" y="438"/>
                  </a:lnTo>
                  <a:lnTo>
                    <a:pt x="240" y="439"/>
                  </a:lnTo>
                  <a:lnTo>
                    <a:pt x="255" y="439"/>
                  </a:lnTo>
                  <a:lnTo>
                    <a:pt x="271" y="438"/>
                  </a:lnTo>
                  <a:lnTo>
                    <a:pt x="285" y="436"/>
                  </a:lnTo>
                  <a:lnTo>
                    <a:pt x="298" y="434"/>
                  </a:lnTo>
                  <a:lnTo>
                    <a:pt x="311" y="431"/>
                  </a:lnTo>
                  <a:lnTo>
                    <a:pt x="322" y="428"/>
                  </a:lnTo>
                  <a:lnTo>
                    <a:pt x="333" y="425"/>
                  </a:lnTo>
                  <a:lnTo>
                    <a:pt x="343" y="422"/>
                  </a:lnTo>
                  <a:lnTo>
                    <a:pt x="352" y="419"/>
                  </a:lnTo>
                  <a:lnTo>
                    <a:pt x="360" y="416"/>
                  </a:lnTo>
                  <a:lnTo>
                    <a:pt x="367" y="412"/>
                  </a:lnTo>
                  <a:lnTo>
                    <a:pt x="374" y="410"/>
                  </a:lnTo>
                  <a:lnTo>
                    <a:pt x="385" y="406"/>
                  </a:lnTo>
                  <a:lnTo>
                    <a:pt x="392" y="404"/>
                  </a:lnTo>
                  <a:lnTo>
                    <a:pt x="395" y="405"/>
                  </a:lnTo>
                  <a:lnTo>
                    <a:pt x="398" y="406"/>
                  </a:lnTo>
                  <a:lnTo>
                    <a:pt x="401" y="408"/>
                  </a:lnTo>
                  <a:lnTo>
                    <a:pt x="402" y="411"/>
                  </a:lnTo>
                  <a:lnTo>
                    <a:pt x="404" y="416"/>
                  </a:lnTo>
                  <a:lnTo>
                    <a:pt x="405" y="422"/>
                  </a:lnTo>
                  <a:lnTo>
                    <a:pt x="405" y="429"/>
                  </a:lnTo>
                  <a:lnTo>
                    <a:pt x="405" y="437"/>
                  </a:lnTo>
                  <a:lnTo>
                    <a:pt x="405" y="443"/>
                  </a:lnTo>
                  <a:lnTo>
                    <a:pt x="405" y="448"/>
                  </a:lnTo>
                  <a:lnTo>
                    <a:pt x="404" y="454"/>
                  </a:lnTo>
                  <a:lnTo>
                    <a:pt x="404" y="458"/>
                  </a:lnTo>
                  <a:lnTo>
                    <a:pt x="403" y="461"/>
                  </a:lnTo>
                  <a:lnTo>
                    <a:pt x="401" y="465"/>
                  </a:lnTo>
                  <a:lnTo>
                    <a:pt x="399" y="467"/>
                  </a:lnTo>
                  <a:lnTo>
                    <a:pt x="397" y="470"/>
                  </a:lnTo>
                  <a:lnTo>
                    <a:pt x="391" y="474"/>
                  </a:lnTo>
                  <a:lnTo>
                    <a:pt x="381" y="479"/>
                  </a:lnTo>
                  <a:lnTo>
                    <a:pt x="373" y="482"/>
                  </a:lnTo>
                  <a:lnTo>
                    <a:pt x="364" y="485"/>
                  </a:lnTo>
                  <a:lnTo>
                    <a:pt x="355" y="488"/>
                  </a:lnTo>
                  <a:lnTo>
                    <a:pt x="345" y="491"/>
                  </a:lnTo>
                  <a:lnTo>
                    <a:pt x="332" y="495"/>
                  </a:lnTo>
                  <a:lnTo>
                    <a:pt x="320" y="498"/>
                  </a:lnTo>
                  <a:lnTo>
                    <a:pt x="308" y="501"/>
                  </a:lnTo>
                  <a:lnTo>
                    <a:pt x="293" y="503"/>
                  </a:lnTo>
                  <a:lnTo>
                    <a:pt x="279" y="505"/>
                  </a:lnTo>
                  <a:lnTo>
                    <a:pt x="263" y="507"/>
                  </a:lnTo>
                  <a:lnTo>
                    <a:pt x="248" y="507"/>
                  </a:lnTo>
                  <a:lnTo>
                    <a:pt x="232" y="508"/>
                  </a:lnTo>
                  <a:lnTo>
                    <a:pt x="217" y="507"/>
                  </a:lnTo>
                  <a:lnTo>
                    <a:pt x="204" y="507"/>
                  </a:lnTo>
                  <a:lnTo>
                    <a:pt x="190" y="506"/>
                  </a:lnTo>
                  <a:lnTo>
                    <a:pt x="178" y="504"/>
                  </a:lnTo>
                  <a:lnTo>
                    <a:pt x="166" y="502"/>
                  </a:lnTo>
                  <a:lnTo>
                    <a:pt x="153" y="499"/>
                  </a:lnTo>
                  <a:lnTo>
                    <a:pt x="142" y="496"/>
                  </a:lnTo>
                  <a:lnTo>
                    <a:pt x="132" y="491"/>
                  </a:lnTo>
                  <a:lnTo>
                    <a:pt x="121" y="487"/>
                  </a:lnTo>
                  <a:lnTo>
                    <a:pt x="111" y="483"/>
                  </a:lnTo>
                  <a:lnTo>
                    <a:pt x="101" y="477"/>
                  </a:lnTo>
                  <a:lnTo>
                    <a:pt x="92" y="472"/>
                  </a:lnTo>
                  <a:lnTo>
                    <a:pt x="83" y="466"/>
                  </a:lnTo>
                  <a:lnTo>
                    <a:pt x="75" y="460"/>
                  </a:lnTo>
                  <a:lnTo>
                    <a:pt x="67" y="452"/>
                  </a:lnTo>
                  <a:lnTo>
                    <a:pt x="59" y="444"/>
                  </a:lnTo>
                  <a:lnTo>
                    <a:pt x="53" y="436"/>
                  </a:lnTo>
                  <a:lnTo>
                    <a:pt x="45" y="428"/>
                  </a:lnTo>
                  <a:lnTo>
                    <a:pt x="39" y="419"/>
                  </a:lnTo>
                  <a:lnTo>
                    <a:pt x="34" y="409"/>
                  </a:lnTo>
                  <a:lnTo>
                    <a:pt x="28" y="399"/>
                  </a:lnTo>
                  <a:lnTo>
                    <a:pt x="24" y="389"/>
                  </a:lnTo>
                  <a:lnTo>
                    <a:pt x="19" y="378"/>
                  </a:lnTo>
                  <a:lnTo>
                    <a:pt x="16" y="366"/>
                  </a:lnTo>
                  <a:lnTo>
                    <a:pt x="11" y="354"/>
                  </a:lnTo>
                  <a:lnTo>
                    <a:pt x="8" y="342"/>
                  </a:lnTo>
                  <a:lnTo>
                    <a:pt x="6" y="328"/>
                  </a:lnTo>
                  <a:lnTo>
                    <a:pt x="4" y="315"/>
                  </a:lnTo>
                  <a:lnTo>
                    <a:pt x="1" y="286"/>
                  </a:lnTo>
                  <a:lnTo>
                    <a:pt x="0" y="257"/>
                  </a:lnTo>
                  <a:lnTo>
                    <a:pt x="1" y="227"/>
                  </a:lnTo>
                  <a:lnTo>
                    <a:pt x="4" y="200"/>
                  </a:lnTo>
                  <a:lnTo>
                    <a:pt x="6" y="187"/>
                  </a:lnTo>
                  <a:lnTo>
                    <a:pt x="9" y="173"/>
                  </a:lnTo>
                  <a:lnTo>
                    <a:pt x="13" y="161"/>
                  </a:lnTo>
                  <a:lnTo>
                    <a:pt x="16" y="149"/>
                  </a:lnTo>
                  <a:lnTo>
                    <a:pt x="20" y="137"/>
                  </a:lnTo>
                  <a:lnTo>
                    <a:pt x="24" y="126"/>
                  </a:lnTo>
                  <a:lnTo>
                    <a:pt x="29" y="116"/>
                  </a:lnTo>
                  <a:lnTo>
                    <a:pt x="34" y="106"/>
                  </a:lnTo>
                  <a:lnTo>
                    <a:pt x="40" y="95"/>
                  </a:lnTo>
                  <a:lnTo>
                    <a:pt x="46" y="86"/>
                  </a:lnTo>
                  <a:lnTo>
                    <a:pt x="53" y="77"/>
                  </a:lnTo>
                  <a:lnTo>
                    <a:pt x="60" y="69"/>
                  </a:lnTo>
                  <a:lnTo>
                    <a:pt x="68" y="61"/>
                  </a:lnTo>
                  <a:lnTo>
                    <a:pt x="75" y="53"/>
                  </a:lnTo>
                  <a:lnTo>
                    <a:pt x="83" y="46"/>
                  </a:lnTo>
                  <a:lnTo>
                    <a:pt x="93" y="39"/>
                  </a:lnTo>
                  <a:lnTo>
                    <a:pt x="101" y="33"/>
                  </a:lnTo>
                  <a:lnTo>
                    <a:pt x="110" y="28"/>
                  </a:lnTo>
                  <a:lnTo>
                    <a:pt x="121" y="23"/>
                  </a:lnTo>
                  <a:lnTo>
                    <a:pt x="131" y="17"/>
                  </a:lnTo>
                  <a:lnTo>
                    <a:pt x="141" y="13"/>
                  </a:lnTo>
                  <a:lnTo>
                    <a:pt x="151" y="10"/>
                  </a:lnTo>
                  <a:lnTo>
                    <a:pt x="163" y="7"/>
                  </a:lnTo>
                  <a:lnTo>
                    <a:pt x="174" y="4"/>
                  </a:lnTo>
                  <a:lnTo>
                    <a:pt x="185" y="2"/>
                  </a:lnTo>
                  <a:lnTo>
                    <a:pt x="198" y="1"/>
                  </a:lnTo>
                  <a:lnTo>
                    <a:pt x="210" y="0"/>
                  </a:lnTo>
                  <a:lnTo>
                    <a:pt x="222" y="0"/>
                  </a:lnTo>
                  <a:lnTo>
                    <a:pt x="236" y="0"/>
                  </a:lnTo>
                  <a:lnTo>
                    <a:pt x="249" y="1"/>
                  </a:lnTo>
                  <a:lnTo>
                    <a:pt x="261" y="2"/>
                  </a:lnTo>
                  <a:lnTo>
                    <a:pt x="273" y="4"/>
                  </a:lnTo>
                  <a:lnTo>
                    <a:pt x="284" y="7"/>
                  </a:lnTo>
                  <a:lnTo>
                    <a:pt x="295" y="10"/>
                  </a:lnTo>
                  <a:lnTo>
                    <a:pt x="306" y="13"/>
                  </a:lnTo>
                  <a:lnTo>
                    <a:pt x="315" y="17"/>
                  </a:lnTo>
                  <a:lnTo>
                    <a:pt x="324" y="22"/>
                  </a:lnTo>
                  <a:lnTo>
                    <a:pt x="333" y="27"/>
                  </a:lnTo>
                  <a:lnTo>
                    <a:pt x="342" y="32"/>
                  </a:lnTo>
                  <a:lnTo>
                    <a:pt x="350" y="38"/>
                  </a:lnTo>
                  <a:lnTo>
                    <a:pt x="358" y="44"/>
                  </a:lnTo>
                  <a:lnTo>
                    <a:pt x="365" y="50"/>
                  </a:lnTo>
                  <a:lnTo>
                    <a:pt x="371" y="57"/>
                  </a:lnTo>
                  <a:lnTo>
                    <a:pt x="378" y="65"/>
                  </a:lnTo>
                  <a:lnTo>
                    <a:pt x="384" y="72"/>
                  </a:lnTo>
                  <a:lnTo>
                    <a:pt x="390" y="80"/>
                  </a:lnTo>
                  <a:lnTo>
                    <a:pt x="395" y="88"/>
                  </a:lnTo>
                  <a:lnTo>
                    <a:pt x="399" y="96"/>
                  </a:lnTo>
                  <a:lnTo>
                    <a:pt x="407" y="115"/>
                  </a:lnTo>
                  <a:lnTo>
                    <a:pt x="415" y="133"/>
                  </a:lnTo>
                  <a:lnTo>
                    <a:pt x="420" y="154"/>
                  </a:lnTo>
                  <a:lnTo>
                    <a:pt x="423" y="174"/>
                  </a:lnTo>
                  <a:lnTo>
                    <a:pt x="425" y="196"/>
                  </a:lnTo>
                  <a:lnTo>
                    <a:pt x="426" y="219"/>
                  </a:lnTo>
                  <a:lnTo>
                    <a:pt x="426" y="234"/>
                  </a:lnTo>
                  <a:close/>
                  <a:moveTo>
                    <a:pt x="341" y="209"/>
                  </a:moveTo>
                  <a:lnTo>
                    <a:pt x="341" y="193"/>
                  </a:lnTo>
                  <a:lnTo>
                    <a:pt x="340" y="178"/>
                  </a:lnTo>
                  <a:lnTo>
                    <a:pt x="338" y="163"/>
                  </a:lnTo>
                  <a:lnTo>
                    <a:pt x="334" y="150"/>
                  </a:lnTo>
                  <a:lnTo>
                    <a:pt x="329" y="136"/>
                  </a:lnTo>
                  <a:lnTo>
                    <a:pt x="324" y="125"/>
                  </a:lnTo>
                  <a:lnTo>
                    <a:pt x="318" y="114"/>
                  </a:lnTo>
                  <a:lnTo>
                    <a:pt x="311" y="105"/>
                  </a:lnTo>
                  <a:lnTo>
                    <a:pt x="303" y="95"/>
                  </a:lnTo>
                  <a:lnTo>
                    <a:pt x="293" y="87"/>
                  </a:lnTo>
                  <a:lnTo>
                    <a:pt x="283" y="81"/>
                  </a:lnTo>
                  <a:lnTo>
                    <a:pt x="272" y="76"/>
                  </a:lnTo>
                  <a:lnTo>
                    <a:pt x="260" y="72"/>
                  </a:lnTo>
                  <a:lnTo>
                    <a:pt x="247" y="69"/>
                  </a:lnTo>
                  <a:lnTo>
                    <a:pt x="234" y="67"/>
                  </a:lnTo>
                  <a:lnTo>
                    <a:pt x="218" y="66"/>
                  </a:lnTo>
                  <a:lnTo>
                    <a:pt x="203" y="67"/>
                  </a:lnTo>
                  <a:lnTo>
                    <a:pt x="188" y="69"/>
                  </a:lnTo>
                  <a:lnTo>
                    <a:pt x="175" y="73"/>
                  </a:lnTo>
                  <a:lnTo>
                    <a:pt x="163" y="78"/>
                  </a:lnTo>
                  <a:lnTo>
                    <a:pt x="151" y="84"/>
                  </a:lnTo>
                  <a:lnTo>
                    <a:pt x="141" y="91"/>
                  </a:lnTo>
                  <a:lnTo>
                    <a:pt x="132" y="101"/>
                  </a:lnTo>
                  <a:lnTo>
                    <a:pt x="124" y="110"/>
                  </a:lnTo>
                  <a:lnTo>
                    <a:pt x="115" y="120"/>
                  </a:lnTo>
                  <a:lnTo>
                    <a:pt x="109" y="130"/>
                  </a:lnTo>
                  <a:lnTo>
                    <a:pt x="103" y="143"/>
                  </a:lnTo>
                  <a:lnTo>
                    <a:pt x="99" y="155"/>
                  </a:lnTo>
                  <a:lnTo>
                    <a:pt x="95" y="168"/>
                  </a:lnTo>
                  <a:lnTo>
                    <a:pt x="92" y="182"/>
                  </a:lnTo>
                  <a:lnTo>
                    <a:pt x="90" y="195"/>
                  </a:lnTo>
                  <a:lnTo>
                    <a:pt x="89" y="209"/>
                  </a:lnTo>
                  <a:lnTo>
                    <a:pt x="341" y="2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Freeform 24">
              <a:extLst>
                <a:ext uri="{FF2B5EF4-FFF2-40B4-BE49-F238E27FC236}">
                  <a16:creationId xmlns:a16="http://schemas.microsoft.com/office/drawing/2014/main" id="{D67F5EB1-7CA0-C153-F912-6FD9CB419AD7}"/>
                </a:ext>
              </a:extLst>
            </p:cNvPr>
            <p:cNvSpPr>
              <a:spLocks/>
            </p:cNvSpPr>
            <p:nvPr/>
          </p:nvSpPr>
          <p:spPr bwMode="black">
            <a:xfrm>
              <a:off x="8757445" y="595754"/>
              <a:ext cx="58738" cy="71438"/>
            </a:xfrm>
            <a:custGeom>
              <a:avLst/>
              <a:gdLst>
                <a:gd name="T0" fmla="*/ 398 w 399"/>
                <a:gd name="T1" fmla="*/ 489 h 502"/>
                <a:gd name="T2" fmla="*/ 393 w 399"/>
                <a:gd name="T3" fmla="*/ 495 h 502"/>
                <a:gd name="T4" fmla="*/ 384 w 399"/>
                <a:gd name="T5" fmla="*/ 499 h 502"/>
                <a:gd name="T6" fmla="*/ 367 w 399"/>
                <a:gd name="T7" fmla="*/ 501 h 502"/>
                <a:gd name="T8" fmla="*/ 344 w 399"/>
                <a:gd name="T9" fmla="*/ 501 h 502"/>
                <a:gd name="T10" fmla="*/ 328 w 399"/>
                <a:gd name="T11" fmla="*/ 499 h 502"/>
                <a:gd name="T12" fmla="*/ 317 w 399"/>
                <a:gd name="T13" fmla="*/ 495 h 502"/>
                <a:gd name="T14" fmla="*/ 313 w 399"/>
                <a:gd name="T15" fmla="*/ 489 h 502"/>
                <a:gd name="T16" fmla="*/ 313 w 399"/>
                <a:gd name="T17" fmla="*/ 214 h 502"/>
                <a:gd name="T18" fmla="*/ 311 w 399"/>
                <a:gd name="T19" fmla="*/ 179 h 502"/>
                <a:gd name="T20" fmla="*/ 307 w 399"/>
                <a:gd name="T21" fmla="*/ 151 h 502"/>
                <a:gd name="T22" fmla="*/ 299 w 399"/>
                <a:gd name="T23" fmla="*/ 128 h 502"/>
                <a:gd name="T24" fmla="*/ 289 w 399"/>
                <a:gd name="T25" fmla="*/ 110 h 502"/>
                <a:gd name="T26" fmla="*/ 275 w 399"/>
                <a:gd name="T27" fmla="*/ 94 h 502"/>
                <a:gd name="T28" fmla="*/ 259 w 399"/>
                <a:gd name="T29" fmla="*/ 83 h 502"/>
                <a:gd name="T30" fmla="*/ 238 w 399"/>
                <a:gd name="T31" fmla="*/ 76 h 502"/>
                <a:gd name="T32" fmla="*/ 216 w 399"/>
                <a:gd name="T33" fmla="*/ 74 h 502"/>
                <a:gd name="T34" fmla="*/ 199 w 399"/>
                <a:gd name="T35" fmla="*/ 75 h 502"/>
                <a:gd name="T36" fmla="*/ 184 w 399"/>
                <a:gd name="T37" fmla="*/ 79 h 502"/>
                <a:gd name="T38" fmla="*/ 167 w 399"/>
                <a:gd name="T39" fmla="*/ 86 h 502"/>
                <a:gd name="T40" fmla="*/ 152 w 399"/>
                <a:gd name="T41" fmla="*/ 96 h 502"/>
                <a:gd name="T42" fmla="*/ 119 w 399"/>
                <a:gd name="T43" fmla="*/ 124 h 502"/>
                <a:gd name="T44" fmla="*/ 85 w 399"/>
                <a:gd name="T45" fmla="*/ 162 h 502"/>
                <a:gd name="T46" fmla="*/ 85 w 399"/>
                <a:gd name="T47" fmla="*/ 489 h 502"/>
                <a:gd name="T48" fmla="*/ 81 w 399"/>
                <a:gd name="T49" fmla="*/ 495 h 502"/>
                <a:gd name="T50" fmla="*/ 71 w 399"/>
                <a:gd name="T51" fmla="*/ 499 h 502"/>
                <a:gd name="T52" fmla="*/ 54 w 399"/>
                <a:gd name="T53" fmla="*/ 501 h 502"/>
                <a:gd name="T54" fmla="*/ 31 w 399"/>
                <a:gd name="T55" fmla="*/ 501 h 502"/>
                <a:gd name="T56" fmla="*/ 14 w 399"/>
                <a:gd name="T57" fmla="*/ 499 h 502"/>
                <a:gd name="T58" fmla="*/ 5 w 399"/>
                <a:gd name="T59" fmla="*/ 495 h 502"/>
                <a:gd name="T60" fmla="*/ 1 w 399"/>
                <a:gd name="T61" fmla="*/ 489 h 502"/>
                <a:gd name="T62" fmla="*/ 0 w 399"/>
                <a:gd name="T63" fmla="*/ 24 h 502"/>
                <a:gd name="T64" fmla="*/ 2 w 399"/>
                <a:gd name="T65" fmla="*/ 16 h 502"/>
                <a:gd name="T66" fmla="*/ 8 w 399"/>
                <a:gd name="T67" fmla="*/ 11 h 502"/>
                <a:gd name="T68" fmla="*/ 20 w 399"/>
                <a:gd name="T69" fmla="*/ 8 h 502"/>
                <a:gd name="T70" fmla="*/ 39 w 399"/>
                <a:gd name="T71" fmla="*/ 7 h 502"/>
                <a:gd name="T72" fmla="*/ 57 w 399"/>
                <a:gd name="T73" fmla="*/ 8 h 502"/>
                <a:gd name="T74" fmla="*/ 70 w 399"/>
                <a:gd name="T75" fmla="*/ 11 h 502"/>
                <a:gd name="T76" fmla="*/ 76 w 399"/>
                <a:gd name="T77" fmla="*/ 16 h 502"/>
                <a:gd name="T78" fmla="*/ 77 w 399"/>
                <a:gd name="T79" fmla="*/ 24 h 502"/>
                <a:gd name="T80" fmla="*/ 87 w 399"/>
                <a:gd name="T81" fmla="*/ 74 h 502"/>
                <a:gd name="T82" fmla="*/ 107 w 399"/>
                <a:gd name="T83" fmla="*/ 54 h 502"/>
                <a:gd name="T84" fmla="*/ 126 w 399"/>
                <a:gd name="T85" fmla="*/ 39 h 502"/>
                <a:gd name="T86" fmla="*/ 146 w 399"/>
                <a:gd name="T87" fmla="*/ 26 h 502"/>
                <a:gd name="T88" fmla="*/ 164 w 399"/>
                <a:gd name="T89" fmla="*/ 15 h 502"/>
                <a:gd name="T90" fmla="*/ 184 w 399"/>
                <a:gd name="T91" fmla="*/ 8 h 502"/>
                <a:gd name="T92" fmla="*/ 203 w 399"/>
                <a:gd name="T93" fmla="*/ 3 h 502"/>
                <a:gd name="T94" fmla="*/ 223 w 399"/>
                <a:gd name="T95" fmla="*/ 0 h 502"/>
                <a:gd name="T96" fmla="*/ 244 w 399"/>
                <a:gd name="T97" fmla="*/ 0 h 502"/>
                <a:gd name="T98" fmla="*/ 266 w 399"/>
                <a:gd name="T99" fmla="*/ 2 h 502"/>
                <a:gd name="T100" fmla="*/ 285 w 399"/>
                <a:gd name="T101" fmla="*/ 6 h 502"/>
                <a:gd name="T102" fmla="*/ 303 w 399"/>
                <a:gd name="T103" fmla="*/ 12 h 502"/>
                <a:gd name="T104" fmla="*/ 326 w 399"/>
                <a:gd name="T105" fmla="*/ 24 h 502"/>
                <a:gd name="T106" fmla="*/ 351 w 399"/>
                <a:gd name="T107" fmla="*/ 45 h 502"/>
                <a:gd name="T108" fmla="*/ 371 w 399"/>
                <a:gd name="T109" fmla="*/ 71 h 502"/>
                <a:gd name="T110" fmla="*/ 385 w 399"/>
                <a:gd name="T111" fmla="*/ 102 h 502"/>
                <a:gd name="T112" fmla="*/ 393 w 399"/>
                <a:gd name="T113" fmla="*/ 137 h 502"/>
                <a:gd name="T114" fmla="*/ 398 w 399"/>
                <a:gd name="T115" fmla="*/ 180 h 502"/>
                <a:gd name="T116" fmla="*/ 399 w 399"/>
                <a:gd name="T117" fmla="*/ 485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99" h="502">
                  <a:moveTo>
                    <a:pt x="399" y="485"/>
                  </a:moveTo>
                  <a:lnTo>
                    <a:pt x="398" y="489"/>
                  </a:lnTo>
                  <a:lnTo>
                    <a:pt x="397" y="493"/>
                  </a:lnTo>
                  <a:lnTo>
                    <a:pt x="393" y="495"/>
                  </a:lnTo>
                  <a:lnTo>
                    <a:pt x="389" y="498"/>
                  </a:lnTo>
                  <a:lnTo>
                    <a:pt x="384" y="499"/>
                  </a:lnTo>
                  <a:lnTo>
                    <a:pt x="376" y="501"/>
                  </a:lnTo>
                  <a:lnTo>
                    <a:pt x="367" y="501"/>
                  </a:lnTo>
                  <a:lnTo>
                    <a:pt x="355" y="502"/>
                  </a:lnTo>
                  <a:lnTo>
                    <a:pt x="344" y="501"/>
                  </a:lnTo>
                  <a:lnTo>
                    <a:pt x="335" y="501"/>
                  </a:lnTo>
                  <a:lnTo>
                    <a:pt x="328" y="499"/>
                  </a:lnTo>
                  <a:lnTo>
                    <a:pt x="321" y="498"/>
                  </a:lnTo>
                  <a:lnTo>
                    <a:pt x="317" y="495"/>
                  </a:lnTo>
                  <a:lnTo>
                    <a:pt x="315" y="493"/>
                  </a:lnTo>
                  <a:lnTo>
                    <a:pt x="313" y="489"/>
                  </a:lnTo>
                  <a:lnTo>
                    <a:pt x="313" y="485"/>
                  </a:lnTo>
                  <a:lnTo>
                    <a:pt x="313" y="214"/>
                  </a:lnTo>
                  <a:lnTo>
                    <a:pt x="312" y="196"/>
                  </a:lnTo>
                  <a:lnTo>
                    <a:pt x="311" y="179"/>
                  </a:lnTo>
                  <a:lnTo>
                    <a:pt x="309" y="164"/>
                  </a:lnTo>
                  <a:lnTo>
                    <a:pt x="307" y="151"/>
                  </a:lnTo>
                  <a:lnTo>
                    <a:pt x="303" y="140"/>
                  </a:lnTo>
                  <a:lnTo>
                    <a:pt x="299" y="128"/>
                  </a:lnTo>
                  <a:lnTo>
                    <a:pt x="295" y="119"/>
                  </a:lnTo>
                  <a:lnTo>
                    <a:pt x="289" y="110"/>
                  </a:lnTo>
                  <a:lnTo>
                    <a:pt x="282" y="102"/>
                  </a:lnTo>
                  <a:lnTo>
                    <a:pt x="275" y="94"/>
                  </a:lnTo>
                  <a:lnTo>
                    <a:pt x="267" y="88"/>
                  </a:lnTo>
                  <a:lnTo>
                    <a:pt x="259" y="83"/>
                  </a:lnTo>
                  <a:lnTo>
                    <a:pt x="248" y="79"/>
                  </a:lnTo>
                  <a:lnTo>
                    <a:pt x="238" y="76"/>
                  </a:lnTo>
                  <a:lnTo>
                    <a:pt x="227" y="74"/>
                  </a:lnTo>
                  <a:lnTo>
                    <a:pt x="216" y="74"/>
                  </a:lnTo>
                  <a:lnTo>
                    <a:pt x="207" y="74"/>
                  </a:lnTo>
                  <a:lnTo>
                    <a:pt x="199" y="75"/>
                  </a:lnTo>
                  <a:lnTo>
                    <a:pt x="192" y="77"/>
                  </a:lnTo>
                  <a:lnTo>
                    <a:pt x="184" y="79"/>
                  </a:lnTo>
                  <a:lnTo>
                    <a:pt x="175" y="82"/>
                  </a:lnTo>
                  <a:lnTo>
                    <a:pt x="167" y="86"/>
                  </a:lnTo>
                  <a:lnTo>
                    <a:pt x="160" y="91"/>
                  </a:lnTo>
                  <a:lnTo>
                    <a:pt x="152" y="96"/>
                  </a:lnTo>
                  <a:lnTo>
                    <a:pt x="135" y="109"/>
                  </a:lnTo>
                  <a:lnTo>
                    <a:pt x="119" y="124"/>
                  </a:lnTo>
                  <a:lnTo>
                    <a:pt x="102" y="142"/>
                  </a:lnTo>
                  <a:lnTo>
                    <a:pt x="85" y="162"/>
                  </a:lnTo>
                  <a:lnTo>
                    <a:pt x="85" y="485"/>
                  </a:lnTo>
                  <a:lnTo>
                    <a:pt x="85" y="489"/>
                  </a:lnTo>
                  <a:lnTo>
                    <a:pt x="83" y="493"/>
                  </a:lnTo>
                  <a:lnTo>
                    <a:pt x="81" y="495"/>
                  </a:lnTo>
                  <a:lnTo>
                    <a:pt x="77" y="498"/>
                  </a:lnTo>
                  <a:lnTo>
                    <a:pt x="71" y="499"/>
                  </a:lnTo>
                  <a:lnTo>
                    <a:pt x="63" y="501"/>
                  </a:lnTo>
                  <a:lnTo>
                    <a:pt x="54" y="501"/>
                  </a:lnTo>
                  <a:lnTo>
                    <a:pt x="43" y="502"/>
                  </a:lnTo>
                  <a:lnTo>
                    <a:pt x="31" y="501"/>
                  </a:lnTo>
                  <a:lnTo>
                    <a:pt x="22" y="501"/>
                  </a:lnTo>
                  <a:lnTo>
                    <a:pt x="14" y="499"/>
                  </a:lnTo>
                  <a:lnTo>
                    <a:pt x="9" y="498"/>
                  </a:lnTo>
                  <a:lnTo>
                    <a:pt x="5" y="495"/>
                  </a:lnTo>
                  <a:lnTo>
                    <a:pt x="2" y="493"/>
                  </a:lnTo>
                  <a:lnTo>
                    <a:pt x="1" y="489"/>
                  </a:lnTo>
                  <a:lnTo>
                    <a:pt x="0" y="485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2" y="16"/>
                  </a:lnTo>
                  <a:lnTo>
                    <a:pt x="4" y="13"/>
                  </a:lnTo>
                  <a:lnTo>
                    <a:pt x="8" y="11"/>
                  </a:lnTo>
                  <a:lnTo>
                    <a:pt x="13" y="9"/>
                  </a:lnTo>
                  <a:lnTo>
                    <a:pt x="20" y="8"/>
                  </a:lnTo>
                  <a:lnTo>
                    <a:pt x="28" y="7"/>
                  </a:lnTo>
                  <a:lnTo>
                    <a:pt x="39" y="7"/>
                  </a:lnTo>
                  <a:lnTo>
                    <a:pt x="49" y="7"/>
                  </a:lnTo>
                  <a:lnTo>
                    <a:pt x="57" y="8"/>
                  </a:lnTo>
                  <a:lnTo>
                    <a:pt x="64" y="9"/>
                  </a:lnTo>
                  <a:lnTo>
                    <a:pt x="70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7" y="20"/>
                  </a:lnTo>
                  <a:lnTo>
                    <a:pt x="77" y="24"/>
                  </a:lnTo>
                  <a:lnTo>
                    <a:pt x="77" y="84"/>
                  </a:lnTo>
                  <a:lnTo>
                    <a:pt x="87" y="74"/>
                  </a:lnTo>
                  <a:lnTo>
                    <a:pt x="96" y="64"/>
                  </a:lnTo>
                  <a:lnTo>
                    <a:pt x="107" y="54"/>
                  </a:lnTo>
                  <a:lnTo>
                    <a:pt x="116" y="46"/>
                  </a:lnTo>
                  <a:lnTo>
                    <a:pt x="126" y="39"/>
                  </a:lnTo>
                  <a:lnTo>
                    <a:pt x="135" y="32"/>
                  </a:lnTo>
                  <a:lnTo>
                    <a:pt x="146" y="26"/>
                  </a:lnTo>
                  <a:lnTo>
                    <a:pt x="155" y="21"/>
                  </a:lnTo>
                  <a:lnTo>
                    <a:pt x="164" y="15"/>
                  </a:lnTo>
                  <a:lnTo>
                    <a:pt x="174" y="11"/>
                  </a:lnTo>
                  <a:lnTo>
                    <a:pt x="184" y="8"/>
                  </a:lnTo>
                  <a:lnTo>
                    <a:pt x="194" y="5"/>
                  </a:lnTo>
                  <a:lnTo>
                    <a:pt x="203" y="3"/>
                  </a:lnTo>
                  <a:lnTo>
                    <a:pt x="214" y="1"/>
                  </a:lnTo>
                  <a:lnTo>
                    <a:pt x="223" y="0"/>
                  </a:lnTo>
                  <a:lnTo>
                    <a:pt x="233" y="0"/>
                  </a:lnTo>
                  <a:lnTo>
                    <a:pt x="244" y="0"/>
                  </a:lnTo>
                  <a:lnTo>
                    <a:pt x="256" y="1"/>
                  </a:lnTo>
                  <a:lnTo>
                    <a:pt x="266" y="2"/>
                  </a:lnTo>
                  <a:lnTo>
                    <a:pt x="275" y="4"/>
                  </a:lnTo>
                  <a:lnTo>
                    <a:pt x="285" y="6"/>
                  </a:lnTo>
                  <a:lnTo>
                    <a:pt x="294" y="9"/>
                  </a:lnTo>
                  <a:lnTo>
                    <a:pt x="303" y="12"/>
                  </a:lnTo>
                  <a:lnTo>
                    <a:pt x="311" y="15"/>
                  </a:lnTo>
                  <a:lnTo>
                    <a:pt x="326" y="24"/>
                  </a:lnTo>
                  <a:lnTo>
                    <a:pt x="339" y="34"/>
                  </a:lnTo>
                  <a:lnTo>
                    <a:pt x="351" y="45"/>
                  </a:lnTo>
                  <a:lnTo>
                    <a:pt x="362" y="57"/>
                  </a:lnTo>
                  <a:lnTo>
                    <a:pt x="371" y="71"/>
                  </a:lnTo>
                  <a:lnTo>
                    <a:pt x="379" y="86"/>
                  </a:lnTo>
                  <a:lnTo>
                    <a:pt x="385" y="102"/>
                  </a:lnTo>
                  <a:lnTo>
                    <a:pt x="389" y="119"/>
                  </a:lnTo>
                  <a:lnTo>
                    <a:pt x="393" y="137"/>
                  </a:lnTo>
                  <a:lnTo>
                    <a:pt x="397" y="158"/>
                  </a:lnTo>
                  <a:lnTo>
                    <a:pt x="398" y="180"/>
                  </a:lnTo>
                  <a:lnTo>
                    <a:pt x="399" y="203"/>
                  </a:lnTo>
                  <a:lnTo>
                    <a:pt x="399" y="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25">
              <a:extLst>
                <a:ext uri="{FF2B5EF4-FFF2-40B4-BE49-F238E27FC236}">
                  <a16:creationId xmlns:a16="http://schemas.microsoft.com/office/drawing/2014/main" id="{6FAA178C-5CC9-3E42-BF6A-6CEC9BCA9A2B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827295" y="568766"/>
              <a:ext cx="73025" cy="100013"/>
            </a:xfrm>
            <a:custGeom>
              <a:avLst/>
              <a:gdLst>
                <a:gd name="T0" fmla="*/ 478 w 501"/>
                <a:gd name="T1" fmla="*/ 195 h 690"/>
                <a:gd name="T2" fmla="*/ 488 w 501"/>
                <a:gd name="T3" fmla="*/ 205 h 690"/>
                <a:gd name="T4" fmla="*/ 492 w 501"/>
                <a:gd name="T5" fmla="*/ 221 h 690"/>
                <a:gd name="T6" fmla="*/ 490 w 501"/>
                <a:gd name="T7" fmla="*/ 676 h 690"/>
                <a:gd name="T8" fmla="*/ 477 w 501"/>
                <a:gd name="T9" fmla="*/ 682 h 690"/>
                <a:gd name="T10" fmla="*/ 449 w 501"/>
                <a:gd name="T11" fmla="*/ 685 h 690"/>
                <a:gd name="T12" fmla="*/ 421 w 501"/>
                <a:gd name="T13" fmla="*/ 682 h 690"/>
                <a:gd name="T14" fmla="*/ 408 w 501"/>
                <a:gd name="T15" fmla="*/ 676 h 690"/>
                <a:gd name="T16" fmla="*/ 406 w 501"/>
                <a:gd name="T17" fmla="*/ 264 h 690"/>
                <a:gd name="T18" fmla="*/ 168 w 501"/>
                <a:gd name="T19" fmla="*/ 543 h 690"/>
                <a:gd name="T20" fmla="*/ 175 w 501"/>
                <a:gd name="T21" fmla="*/ 579 h 690"/>
                <a:gd name="T22" fmla="*/ 185 w 501"/>
                <a:gd name="T23" fmla="*/ 599 h 690"/>
                <a:gd name="T24" fmla="*/ 202 w 501"/>
                <a:gd name="T25" fmla="*/ 611 h 690"/>
                <a:gd name="T26" fmla="*/ 223 w 501"/>
                <a:gd name="T27" fmla="*/ 617 h 690"/>
                <a:gd name="T28" fmla="*/ 253 w 501"/>
                <a:gd name="T29" fmla="*/ 615 h 690"/>
                <a:gd name="T30" fmla="*/ 277 w 501"/>
                <a:gd name="T31" fmla="*/ 608 h 690"/>
                <a:gd name="T32" fmla="*/ 291 w 501"/>
                <a:gd name="T33" fmla="*/ 603 h 690"/>
                <a:gd name="T34" fmla="*/ 298 w 501"/>
                <a:gd name="T35" fmla="*/ 606 h 690"/>
                <a:gd name="T36" fmla="*/ 302 w 501"/>
                <a:gd name="T37" fmla="*/ 619 h 690"/>
                <a:gd name="T38" fmla="*/ 302 w 501"/>
                <a:gd name="T39" fmla="*/ 648 h 690"/>
                <a:gd name="T40" fmla="*/ 295 w 501"/>
                <a:gd name="T41" fmla="*/ 670 h 690"/>
                <a:gd name="T42" fmla="*/ 274 w 501"/>
                <a:gd name="T43" fmla="*/ 682 h 690"/>
                <a:gd name="T44" fmla="*/ 242 w 501"/>
                <a:gd name="T45" fmla="*/ 688 h 690"/>
                <a:gd name="T46" fmla="*/ 199 w 501"/>
                <a:gd name="T47" fmla="*/ 689 h 690"/>
                <a:gd name="T48" fmla="*/ 155 w 501"/>
                <a:gd name="T49" fmla="*/ 680 h 690"/>
                <a:gd name="T50" fmla="*/ 122 w 501"/>
                <a:gd name="T51" fmla="*/ 660 h 690"/>
                <a:gd name="T52" fmla="*/ 99 w 501"/>
                <a:gd name="T53" fmla="*/ 629 h 690"/>
                <a:gd name="T54" fmla="*/ 86 w 501"/>
                <a:gd name="T55" fmla="*/ 587 h 690"/>
                <a:gd name="T56" fmla="*/ 82 w 501"/>
                <a:gd name="T57" fmla="*/ 533 h 690"/>
                <a:gd name="T58" fmla="*/ 13 w 501"/>
                <a:gd name="T59" fmla="*/ 263 h 690"/>
                <a:gd name="T60" fmla="*/ 4 w 501"/>
                <a:gd name="T61" fmla="*/ 256 h 690"/>
                <a:gd name="T62" fmla="*/ 0 w 501"/>
                <a:gd name="T63" fmla="*/ 237 h 690"/>
                <a:gd name="T64" fmla="*/ 1 w 501"/>
                <a:gd name="T65" fmla="*/ 213 h 690"/>
                <a:gd name="T66" fmla="*/ 7 w 501"/>
                <a:gd name="T67" fmla="*/ 197 h 690"/>
                <a:gd name="T68" fmla="*/ 17 w 501"/>
                <a:gd name="T69" fmla="*/ 193 h 690"/>
                <a:gd name="T70" fmla="*/ 82 w 501"/>
                <a:gd name="T71" fmla="*/ 80 h 690"/>
                <a:gd name="T72" fmla="*/ 90 w 501"/>
                <a:gd name="T73" fmla="*/ 72 h 690"/>
                <a:gd name="T74" fmla="*/ 113 w 501"/>
                <a:gd name="T75" fmla="*/ 68 h 690"/>
                <a:gd name="T76" fmla="*/ 145 w 501"/>
                <a:gd name="T77" fmla="*/ 68 h 690"/>
                <a:gd name="T78" fmla="*/ 162 w 501"/>
                <a:gd name="T79" fmla="*/ 74 h 690"/>
                <a:gd name="T80" fmla="*/ 168 w 501"/>
                <a:gd name="T81" fmla="*/ 83 h 690"/>
                <a:gd name="T82" fmla="*/ 501 w 501"/>
                <a:gd name="T83" fmla="*/ 51 h 690"/>
                <a:gd name="T84" fmla="*/ 497 w 501"/>
                <a:gd name="T85" fmla="*/ 80 h 690"/>
                <a:gd name="T86" fmla="*/ 490 w 501"/>
                <a:gd name="T87" fmla="*/ 91 h 690"/>
                <a:gd name="T88" fmla="*/ 478 w 501"/>
                <a:gd name="T89" fmla="*/ 98 h 690"/>
                <a:gd name="T90" fmla="*/ 448 w 501"/>
                <a:gd name="T91" fmla="*/ 102 h 690"/>
                <a:gd name="T92" fmla="*/ 418 w 501"/>
                <a:gd name="T93" fmla="*/ 98 h 690"/>
                <a:gd name="T94" fmla="*/ 407 w 501"/>
                <a:gd name="T95" fmla="*/ 92 h 690"/>
                <a:gd name="T96" fmla="*/ 400 w 501"/>
                <a:gd name="T97" fmla="*/ 81 h 690"/>
                <a:gd name="T98" fmla="*/ 396 w 501"/>
                <a:gd name="T99" fmla="*/ 52 h 690"/>
                <a:gd name="T100" fmla="*/ 400 w 501"/>
                <a:gd name="T101" fmla="*/ 22 h 690"/>
                <a:gd name="T102" fmla="*/ 407 w 501"/>
                <a:gd name="T103" fmla="*/ 11 h 690"/>
                <a:gd name="T104" fmla="*/ 419 w 501"/>
                <a:gd name="T105" fmla="*/ 4 h 690"/>
                <a:gd name="T106" fmla="*/ 449 w 501"/>
                <a:gd name="T107" fmla="*/ 0 h 690"/>
                <a:gd name="T108" fmla="*/ 479 w 501"/>
                <a:gd name="T109" fmla="*/ 4 h 690"/>
                <a:gd name="T110" fmla="*/ 490 w 501"/>
                <a:gd name="T111" fmla="*/ 11 h 690"/>
                <a:gd name="T112" fmla="*/ 497 w 501"/>
                <a:gd name="T113" fmla="*/ 21 h 690"/>
                <a:gd name="T114" fmla="*/ 501 w 501"/>
                <a:gd name="T115" fmla="*/ 51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01" h="690">
                  <a:moveTo>
                    <a:pt x="465" y="193"/>
                  </a:moveTo>
                  <a:lnTo>
                    <a:pt x="472" y="194"/>
                  </a:lnTo>
                  <a:lnTo>
                    <a:pt x="478" y="195"/>
                  </a:lnTo>
                  <a:lnTo>
                    <a:pt x="482" y="197"/>
                  </a:lnTo>
                  <a:lnTo>
                    <a:pt x="486" y="200"/>
                  </a:lnTo>
                  <a:lnTo>
                    <a:pt x="488" y="205"/>
                  </a:lnTo>
                  <a:lnTo>
                    <a:pt x="491" y="209"/>
                  </a:lnTo>
                  <a:lnTo>
                    <a:pt x="492" y="215"/>
                  </a:lnTo>
                  <a:lnTo>
                    <a:pt x="492" y="221"/>
                  </a:lnTo>
                  <a:lnTo>
                    <a:pt x="492" y="668"/>
                  </a:lnTo>
                  <a:lnTo>
                    <a:pt x="492" y="672"/>
                  </a:lnTo>
                  <a:lnTo>
                    <a:pt x="490" y="676"/>
                  </a:lnTo>
                  <a:lnTo>
                    <a:pt x="486" y="678"/>
                  </a:lnTo>
                  <a:lnTo>
                    <a:pt x="482" y="681"/>
                  </a:lnTo>
                  <a:lnTo>
                    <a:pt x="477" y="682"/>
                  </a:lnTo>
                  <a:lnTo>
                    <a:pt x="470" y="684"/>
                  </a:lnTo>
                  <a:lnTo>
                    <a:pt x="461" y="684"/>
                  </a:lnTo>
                  <a:lnTo>
                    <a:pt x="449" y="685"/>
                  </a:lnTo>
                  <a:lnTo>
                    <a:pt x="438" y="684"/>
                  </a:lnTo>
                  <a:lnTo>
                    <a:pt x="429" y="684"/>
                  </a:lnTo>
                  <a:lnTo>
                    <a:pt x="421" y="682"/>
                  </a:lnTo>
                  <a:lnTo>
                    <a:pt x="415" y="681"/>
                  </a:lnTo>
                  <a:lnTo>
                    <a:pt x="411" y="678"/>
                  </a:lnTo>
                  <a:lnTo>
                    <a:pt x="408" y="676"/>
                  </a:lnTo>
                  <a:lnTo>
                    <a:pt x="407" y="672"/>
                  </a:lnTo>
                  <a:lnTo>
                    <a:pt x="406" y="668"/>
                  </a:lnTo>
                  <a:lnTo>
                    <a:pt x="406" y="264"/>
                  </a:lnTo>
                  <a:lnTo>
                    <a:pt x="168" y="264"/>
                  </a:lnTo>
                  <a:lnTo>
                    <a:pt x="168" y="521"/>
                  </a:lnTo>
                  <a:lnTo>
                    <a:pt x="168" y="543"/>
                  </a:lnTo>
                  <a:lnTo>
                    <a:pt x="171" y="563"/>
                  </a:lnTo>
                  <a:lnTo>
                    <a:pt x="173" y="571"/>
                  </a:lnTo>
                  <a:lnTo>
                    <a:pt x="175" y="579"/>
                  </a:lnTo>
                  <a:lnTo>
                    <a:pt x="178" y="586"/>
                  </a:lnTo>
                  <a:lnTo>
                    <a:pt x="181" y="592"/>
                  </a:lnTo>
                  <a:lnTo>
                    <a:pt x="185" y="599"/>
                  </a:lnTo>
                  <a:lnTo>
                    <a:pt x="190" y="604"/>
                  </a:lnTo>
                  <a:lnTo>
                    <a:pt x="195" y="608"/>
                  </a:lnTo>
                  <a:lnTo>
                    <a:pt x="202" y="611"/>
                  </a:lnTo>
                  <a:lnTo>
                    <a:pt x="208" y="614"/>
                  </a:lnTo>
                  <a:lnTo>
                    <a:pt x="215" y="616"/>
                  </a:lnTo>
                  <a:lnTo>
                    <a:pt x="223" y="617"/>
                  </a:lnTo>
                  <a:lnTo>
                    <a:pt x="232" y="617"/>
                  </a:lnTo>
                  <a:lnTo>
                    <a:pt x="243" y="616"/>
                  </a:lnTo>
                  <a:lnTo>
                    <a:pt x="253" y="615"/>
                  </a:lnTo>
                  <a:lnTo>
                    <a:pt x="262" y="612"/>
                  </a:lnTo>
                  <a:lnTo>
                    <a:pt x="269" y="610"/>
                  </a:lnTo>
                  <a:lnTo>
                    <a:pt x="277" y="608"/>
                  </a:lnTo>
                  <a:lnTo>
                    <a:pt x="282" y="605"/>
                  </a:lnTo>
                  <a:lnTo>
                    <a:pt x="287" y="604"/>
                  </a:lnTo>
                  <a:lnTo>
                    <a:pt x="291" y="603"/>
                  </a:lnTo>
                  <a:lnTo>
                    <a:pt x="294" y="603"/>
                  </a:lnTo>
                  <a:lnTo>
                    <a:pt x="296" y="604"/>
                  </a:lnTo>
                  <a:lnTo>
                    <a:pt x="298" y="606"/>
                  </a:lnTo>
                  <a:lnTo>
                    <a:pt x="299" y="609"/>
                  </a:lnTo>
                  <a:lnTo>
                    <a:pt x="301" y="613"/>
                  </a:lnTo>
                  <a:lnTo>
                    <a:pt x="302" y="619"/>
                  </a:lnTo>
                  <a:lnTo>
                    <a:pt x="302" y="625"/>
                  </a:lnTo>
                  <a:lnTo>
                    <a:pt x="303" y="634"/>
                  </a:lnTo>
                  <a:lnTo>
                    <a:pt x="302" y="648"/>
                  </a:lnTo>
                  <a:lnTo>
                    <a:pt x="301" y="657"/>
                  </a:lnTo>
                  <a:lnTo>
                    <a:pt x="298" y="665"/>
                  </a:lnTo>
                  <a:lnTo>
                    <a:pt x="295" y="670"/>
                  </a:lnTo>
                  <a:lnTo>
                    <a:pt x="290" y="674"/>
                  </a:lnTo>
                  <a:lnTo>
                    <a:pt x="283" y="679"/>
                  </a:lnTo>
                  <a:lnTo>
                    <a:pt x="274" y="682"/>
                  </a:lnTo>
                  <a:lnTo>
                    <a:pt x="263" y="684"/>
                  </a:lnTo>
                  <a:lnTo>
                    <a:pt x="253" y="686"/>
                  </a:lnTo>
                  <a:lnTo>
                    <a:pt x="242" y="688"/>
                  </a:lnTo>
                  <a:lnTo>
                    <a:pt x="229" y="689"/>
                  </a:lnTo>
                  <a:lnTo>
                    <a:pt x="217" y="690"/>
                  </a:lnTo>
                  <a:lnTo>
                    <a:pt x="199" y="689"/>
                  </a:lnTo>
                  <a:lnTo>
                    <a:pt x="184" y="687"/>
                  </a:lnTo>
                  <a:lnTo>
                    <a:pt x="169" y="685"/>
                  </a:lnTo>
                  <a:lnTo>
                    <a:pt x="155" y="680"/>
                  </a:lnTo>
                  <a:lnTo>
                    <a:pt x="143" y="674"/>
                  </a:lnTo>
                  <a:lnTo>
                    <a:pt x="132" y="668"/>
                  </a:lnTo>
                  <a:lnTo>
                    <a:pt x="122" y="660"/>
                  </a:lnTo>
                  <a:lnTo>
                    <a:pt x="113" y="651"/>
                  </a:lnTo>
                  <a:lnTo>
                    <a:pt x="106" y="641"/>
                  </a:lnTo>
                  <a:lnTo>
                    <a:pt x="99" y="629"/>
                  </a:lnTo>
                  <a:lnTo>
                    <a:pt x="94" y="617"/>
                  </a:lnTo>
                  <a:lnTo>
                    <a:pt x="89" y="603"/>
                  </a:lnTo>
                  <a:lnTo>
                    <a:pt x="86" y="587"/>
                  </a:lnTo>
                  <a:lnTo>
                    <a:pt x="83" y="571"/>
                  </a:lnTo>
                  <a:lnTo>
                    <a:pt x="82" y="552"/>
                  </a:lnTo>
                  <a:lnTo>
                    <a:pt x="82" y="533"/>
                  </a:lnTo>
                  <a:lnTo>
                    <a:pt x="82" y="264"/>
                  </a:lnTo>
                  <a:lnTo>
                    <a:pt x="16" y="264"/>
                  </a:lnTo>
                  <a:lnTo>
                    <a:pt x="13" y="263"/>
                  </a:lnTo>
                  <a:lnTo>
                    <a:pt x="9" y="262"/>
                  </a:lnTo>
                  <a:lnTo>
                    <a:pt x="7" y="259"/>
                  </a:lnTo>
                  <a:lnTo>
                    <a:pt x="4" y="256"/>
                  </a:lnTo>
                  <a:lnTo>
                    <a:pt x="2" y="251"/>
                  </a:lnTo>
                  <a:lnTo>
                    <a:pt x="1" y="245"/>
                  </a:lnTo>
                  <a:lnTo>
                    <a:pt x="0" y="237"/>
                  </a:lnTo>
                  <a:lnTo>
                    <a:pt x="0" y="229"/>
                  </a:lnTo>
                  <a:lnTo>
                    <a:pt x="0" y="220"/>
                  </a:lnTo>
                  <a:lnTo>
                    <a:pt x="1" y="213"/>
                  </a:lnTo>
                  <a:lnTo>
                    <a:pt x="2" y="207"/>
                  </a:lnTo>
                  <a:lnTo>
                    <a:pt x="4" y="201"/>
                  </a:lnTo>
                  <a:lnTo>
                    <a:pt x="7" y="197"/>
                  </a:lnTo>
                  <a:lnTo>
                    <a:pt x="9" y="195"/>
                  </a:lnTo>
                  <a:lnTo>
                    <a:pt x="13" y="194"/>
                  </a:lnTo>
                  <a:lnTo>
                    <a:pt x="17" y="193"/>
                  </a:lnTo>
                  <a:lnTo>
                    <a:pt x="82" y="193"/>
                  </a:lnTo>
                  <a:lnTo>
                    <a:pt x="82" y="83"/>
                  </a:lnTo>
                  <a:lnTo>
                    <a:pt x="82" y="80"/>
                  </a:lnTo>
                  <a:lnTo>
                    <a:pt x="83" y="77"/>
                  </a:lnTo>
                  <a:lnTo>
                    <a:pt x="86" y="74"/>
                  </a:lnTo>
                  <a:lnTo>
                    <a:pt x="90" y="72"/>
                  </a:lnTo>
                  <a:lnTo>
                    <a:pt x="96" y="70"/>
                  </a:lnTo>
                  <a:lnTo>
                    <a:pt x="104" y="68"/>
                  </a:lnTo>
                  <a:lnTo>
                    <a:pt x="113" y="68"/>
                  </a:lnTo>
                  <a:lnTo>
                    <a:pt x="124" y="67"/>
                  </a:lnTo>
                  <a:lnTo>
                    <a:pt x="136" y="68"/>
                  </a:lnTo>
                  <a:lnTo>
                    <a:pt x="145" y="68"/>
                  </a:lnTo>
                  <a:lnTo>
                    <a:pt x="153" y="70"/>
                  </a:lnTo>
                  <a:lnTo>
                    <a:pt x="158" y="72"/>
                  </a:lnTo>
                  <a:lnTo>
                    <a:pt x="162" y="74"/>
                  </a:lnTo>
                  <a:lnTo>
                    <a:pt x="166" y="77"/>
                  </a:lnTo>
                  <a:lnTo>
                    <a:pt x="167" y="80"/>
                  </a:lnTo>
                  <a:lnTo>
                    <a:pt x="168" y="83"/>
                  </a:lnTo>
                  <a:lnTo>
                    <a:pt x="168" y="193"/>
                  </a:lnTo>
                  <a:lnTo>
                    <a:pt x="465" y="193"/>
                  </a:lnTo>
                  <a:close/>
                  <a:moveTo>
                    <a:pt x="501" y="51"/>
                  </a:moveTo>
                  <a:lnTo>
                    <a:pt x="501" y="64"/>
                  </a:lnTo>
                  <a:lnTo>
                    <a:pt x="498" y="75"/>
                  </a:lnTo>
                  <a:lnTo>
                    <a:pt x="497" y="80"/>
                  </a:lnTo>
                  <a:lnTo>
                    <a:pt x="495" y="85"/>
                  </a:lnTo>
                  <a:lnTo>
                    <a:pt x="493" y="89"/>
                  </a:lnTo>
                  <a:lnTo>
                    <a:pt x="490" y="91"/>
                  </a:lnTo>
                  <a:lnTo>
                    <a:pt x="486" y="94"/>
                  </a:lnTo>
                  <a:lnTo>
                    <a:pt x="483" y="96"/>
                  </a:lnTo>
                  <a:lnTo>
                    <a:pt x="478" y="98"/>
                  </a:lnTo>
                  <a:lnTo>
                    <a:pt x="474" y="99"/>
                  </a:lnTo>
                  <a:lnTo>
                    <a:pt x="462" y="101"/>
                  </a:lnTo>
                  <a:lnTo>
                    <a:pt x="448" y="102"/>
                  </a:lnTo>
                  <a:lnTo>
                    <a:pt x="434" y="101"/>
                  </a:lnTo>
                  <a:lnTo>
                    <a:pt x="423" y="100"/>
                  </a:lnTo>
                  <a:lnTo>
                    <a:pt x="418" y="98"/>
                  </a:lnTo>
                  <a:lnTo>
                    <a:pt x="413" y="96"/>
                  </a:lnTo>
                  <a:lnTo>
                    <a:pt x="410" y="94"/>
                  </a:lnTo>
                  <a:lnTo>
                    <a:pt x="407" y="92"/>
                  </a:lnTo>
                  <a:lnTo>
                    <a:pt x="404" y="89"/>
                  </a:lnTo>
                  <a:lnTo>
                    <a:pt x="402" y="86"/>
                  </a:lnTo>
                  <a:lnTo>
                    <a:pt x="400" y="81"/>
                  </a:lnTo>
                  <a:lnTo>
                    <a:pt x="399" y="76"/>
                  </a:lnTo>
                  <a:lnTo>
                    <a:pt x="397" y="65"/>
                  </a:lnTo>
                  <a:lnTo>
                    <a:pt x="396" y="52"/>
                  </a:lnTo>
                  <a:lnTo>
                    <a:pt x="397" y="37"/>
                  </a:lnTo>
                  <a:lnTo>
                    <a:pt x="399" y="26"/>
                  </a:lnTo>
                  <a:lnTo>
                    <a:pt x="400" y="22"/>
                  </a:lnTo>
                  <a:lnTo>
                    <a:pt x="402" y="18"/>
                  </a:lnTo>
                  <a:lnTo>
                    <a:pt x="404" y="14"/>
                  </a:lnTo>
                  <a:lnTo>
                    <a:pt x="407" y="11"/>
                  </a:lnTo>
                  <a:lnTo>
                    <a:pt x="410" y="9"/>
                  </a:lnTo>
                  <a:lnTo>
                    <a:pt x="414" y="7"/>
                  </a:lnTo>
                  <a:lnTo>
                    <a:pt x="419" y="4"/>
                  </a:lnTo>
                  <a:lnTo>
                    <a:pt x="424" y="2"/>
                  </a:lnTo>
                  <a:lnTo>
                    <a:pt x="435" y="0"/>
                  </a:lnTo>
                  <a:lnTo>
                    <a:pt x="449" y="0"/>
                  </a:lnTo>
                  <a:lnTo>
                    <a:pt x="463" y="0"/>
                  </a:lnTo>
                  <a:lnTo>
                    <a:pt x="474" y="2"/>
                  </a:lnTo>
                  <a:lnTo>
                    <a:pt x="479" y="4"/>
                  </a:lnTo>
                  <a:lnTo>
                    <a:pt x="483" y="6"/>
                  </a:lnTo>
                  <a:lnTo>
                    <a:pt x="487" y="9"/>
                  </a:lnTo>
                  <a:lnTo>
                    <a:pt x="490" y="11"/>
                  </a:lnTo>
                  <a:lnTo>
                    <a:pt x="493" y="14"/>
                  </a:lnTo>
                  <a:lnTo>
                    <a:pt x="495" y="17"/>
                  </a:lnTo>
                  <a:lnTo>
                    <a:pt x="497" y="21"/>
                  </a:lnTo>
                  <a:lnTo>
                    <a:pt x="499" y="26"/>
                  </a:lnTo>
                  <a:lnTo>
                    <a:pt x="501" y="37"/>
                  </a:lnTo>
                  <a:lnTo>
                    <a:pt x="501" y="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26">
              <a:extLst>
                <a:ext uri="{FF2B5EF4-FFF2-40B4-BE49-F238E27FC236}">
                  <a16:creationId xmlns:a16="http://schemas.microsoft.com/office/drawing/2014/main" id="{50839B6E-0198-4260-08B9-644E73CFEE3F}"/>
                </a:ext>
              </a:extLst>
            </p:cNvPr>
            <p:cNvSpPr>
              <a:spLocks noEditPoints="1"/>
            </p:cNvSpPr>
            <p:nvPr/>
          </p:nvSpPr>
          <p:spPr bwMode="black">
            <a:xfrm>
              <a:off x="8916195" y="595754"/>
              <a:ext cx="55563" cy="73025"/>
            </a:xfrm>
            <a:custGeom>
              <a:avLst/>
              <a:gdLst>
                <a:gd name="T0" fmla="*/ 379 w 381"/>
                <a:gd name="T1" fmla="*/ 494 h 508"/>
                <a:gd name="T2" fmla="*/ 356 w 381"/>
                <a:gd name="T3" fmla="*/ 501 h 508"/>
                <a:gd name="T4" fmla="*/ 316 w 381"/>
                <a:gd name="T5" fmla="*/ 498 h 508"/>
                <a:gd name="T6" fmla="*/ 308 w 381"/>
                <a:gd name="T7" fmla="*/ 488 h 508"/>
                <a:gd name="T8" fmla="*/ 276 w 381"/>
                <a:gd name="T9" fmla="*/ 468 h 508"/>
                <a:gd name="T10" fmla="*/ 221 w 381"/>
                <a:gd name="T11" fmla="*/ 498 h 508"/>
                <a:gd name="T12" fmla="*/ 181 w 381"/>
                <a:gd name="T13" fmla="*/ 507 h 508"/>
                <a:gd name="T14" fmla="*/ 126 w 381"/>
                <a:gd name="T15" fmla="*/ 505 h 508"/>
                <a:gd name="T16" fmla="*/ 67 w 381"/>
                <a:gd name="T17" fmla="*/ 486 h 508"/>
                <a:gd name="T18" fmla="*/ 26 w 381"/>
                <a:gd name="T19" fmla="*/ 450 h 508"/>
                <a:gd name="T20" fmla="*/ 3 w 381"/>
                <a:gd name="T21" fmla="*/ 398 h 508"/>
                <a:gd name="T22" fmla="*/ 1 w 381"/>
                <a:gd name="T23" fmla="*/ 348 h 508"/>
                <a:gd name="T24" fmla="*/ 9 w 381"/>
                <a:gd name="T25" fmla="*/ 314 h 508"/>
                <a:gd name="T26" fmla="*/ 25 w 381"/>
                <a:gd name="T27" fmla="*/ 285 h 508"/>
                <a:gd name="T28" fmla="*/ 47 w 381"/>
                <a:gd name="T29" fmla="*/ 262 h 508"/>
                <a:gd name="T30" fmla="*/ 95 w 381"/>
                <a:gd name="T31" fmla="*/ 235 h 508"/>
                <a:gd name="T32" fmla="*/ 181 w 381"/>
                <a:gd name="T33" fmla="*/ 215 h 508"/>
                <a:gd name="T34" fmla="*/ 296 w 381"/>
                <a:gd name="T35" fmla="*/ 178 h 508"/>
                <a:gd name="T36" fmla="*/ 290 w 381"/>
                <a:gd name="T37" fmla="*/ 130 h 508"/>
                <a:gd name="T38" fmla="*/ 273 w 381"/>
                <a:gd name="T39" fmla="*/ 95 h 508"/>
                <a:gd name="T40" fmla="*/ 240 w 381"/>
                <a:gd name="T41" fmla="*/ 75 h 508"/>
                <a:gd name="T42" fmla="*/ 190 w 381"/>
                <a:gd name="T43" fmla="*/ 69 h 508"/>
                <a:gd name="T44" fmla="*/ 134 w 381"/>
                <a:gd name="T45" fmla="*/ 76 h 508"/>
                <a:gd name="T46" fmla="*/ 91 w 381"/>
                <a:gd name="T47" fmla="*/ 92 h 508"/>
                <a:gd name="T48" fmla="*/ 59 w 381"/>
                <a:gd name="T49" fmla="*/ 109 h 508"/>
                <a:gd name="T50" fmla="*/ 40 w 381"/>
                <a:gd name="T51" fmla="*/ 117 h 508"/>
                <a:gd name="T52" fmla="*/ 28 w 381"/>
                <a:gd name="T53" fmla="*/ 109 h 508"/>
                <a:gd name="T54" fmla="*/ 24 w 381"/>
                <a:gd name="T55" fmla="*/ 84 h 508"/>
                <a:gd name="T56" fmla="*/ 28 w 381"/>
                <a:gd name="T57" fmla="*/ 56 h 508"/>
                <a:gd name="T58" fmla="*/ 58 w 381"/>
                <a:gd name="T59" fmla="*/ 34 h 508"/>
                <a:gd name="T60" fmla="*/ 97 w 381"/>
                <a:gd name="T61" fmla="*/ 17 h 508"/>
                <a:gd name="T62" fmla="*/ 145 w 381"/>
                <a:gd name="T63" fmla="*/ 5 h 508"/>
                <a:gd name="T64" fmla="*/ 199 w 381"/>
                <a:gd name="T65" fmla="*/ 0 h 508"/>
                <a:gd name="T66" fmla="*/ 283 w 381"/>
                <a:gd name="T67" fmla="*/ 11 h 508"/>
                <a:gd name="T68" fmla="*/ 339 w 381"/>
                <a:gd name="T69" fmla="*/ 44 h 508"/>
                <a:gd name="T70" fmla="*/ 370 w 381"/>
                <a:gd name="T71" fmla="*/ 99 h 508"/>
                <a:gd name="T72" fmla="*/ 381 w 381"/>
                <a:gd name="T73" fmla="*/ 174 h 508"/>
                <a:gd name="T74" fmla="*/ 207 w 381"/>
                <a:gd name="T75" fmla="*/ 275 h 508"/>
                <a:gd name="T76" fmla="*/ 151 w 381"/>
                <a:gd name="T77" fmla="*/ 283 h 508"/>
                <a:gd name="T78" fmla="*/ 112 w 381"/>
                <a:gd name="T79" fmla="*/ 304 h 508"/>
                <a:gd name="T80" fmla="*/ 92 w 381"/>
                <a:gd name="T81" fmla="*/ 333 h 508"/>
                <a:gd name="T82" fmla="*/ 87 w 381"/>
                <a:gd name="T83" fmla="*/ 371 h 508"/>
                <a:gd name="T84" fmla="*/ 97 w 381"/>
                <a:gd name="T85" fmla="*/ 402 h 508"/>
                <a:gd name="T86" fmla="*/ 116 w 381"/>
                <a:gd name="T87" fmla="*/ 425 h 508"/>
                <a:gd name="T88" fmla="*/ 146 w 381"/>
                <a:gd name="T89" fmla="*/ 438 h 508"/>
                <a:gd name="T90" fmla="*/ 183 w 381"/>
                <a:gd name="T91" fmla="*/ 441 h 508"/>
                <a:gd name="T92" fmla="*/ 214 w 381"/>
                <a:gd name="T93" fmla="*/ 435 h 508"/>
                <a:gd name="T94" fmla="*/ 251 w 381"/>
                <a:gd name="T95" fmla="*/ 415 h 508"/>
                <a:gd name="T96" fmla="*/ 296 w 381"/>
                <a:gd name="T97" fmla="*/ 27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81" h="508">
                  <a:moveTo>
                    <a:pt x="381" y="486"/>
                  </a:moveTo>
                  <a:lnTo>
                    <a:pt x="381" y="488"/>
                  </a:lnTo>
                  <a:lnTo>
                    <a:pt x="380" y="491"/>
                  </a:lnTo>
                  <a:lnTo>
                    <a:pt x="379" y="494"/>
                  </a:lnTo>
                  <a:lnTo>
                    <a:pt x="376" y="496"/>
                  </a:lnTo>
                  <a:lnTo>
                    <a:pt x="371" y="498"/>
                  </a:lnTo>
                  <a:lnTo>
                    <a:pt x="365" y="500"/>
                  </a:lnTo>
                  <a:lnTo>
                    <a:pt x="356" y="501"/>
                  </a:lnTo>
                  <a:lnTo>
                    <a:pt x="344" y="502"/>
                  </a:lnTo>
                  <a:lnTo>
                    <a:pt x="332" y="501"/>
                  </a:lnTo>
                  <a:lnTo>
                    <a:pt x="323" y="500"/>
                  </a:lnTo>
                  <a:lnTo>
                    <a:pt x="316" y="498"/>
                  </a:lnTo>
                  <a:lnTo>
                    <a:pt x="311" y="496"/>
                  </a:lnTo>
                  <a:lnTo>
                    <a:pt x="310" y="494"/>
                  </a:lnTo>
                  <a:lnTo>
                    <a:pt x="309" y="491"/>
                  </a:lnTo>
                  <a:lnTo>
                    <a:pt x="308" y="488"/>
                  </a:lnTo>
                  <a:lnTo>
                    <a:pt x="308" y="486"/>
                  </a:lnTo>
                  <a:lnTo>
                    <a:pt x="308" y="439"/>
                  </a:lnTo>
                  <a:lnTo>
                    <a:pt x="292" y="455"/>
                  </a:lnTo>
                  <a:lnTo>
                    <a:pt x="276" y="468"/>
                  </a:lnTo>
                  <a:lnTo>
                    <a:pt x="258" y="480"/>
                  </a:lnTo>
                  <a:lnTo>
                    <a:pt x="240" y="489"/>
                  </a:lnTo>
                  <a:lnTo>
                    <a:pt x="230" y="494"/>
                  </a:lnTo>
                  <a:lnTo>
                    <a:pt x="221" y="498"/>
                  </a:lnTo>
                  <a:lnTo>
                    <a:pt x="211" y="501"/>
                  </a:lnTo>
                  <a:lnTo>
                    <a:pt x="202" y="503"/>
                  </a:lnTo>
                  <a:lnTo>
                    <a:pt x="191" y="505"/>
                  </a:lnTo>
                  <a:lnTo>
                    <a:pt x="181" y="507"/>
                  </a:lnTo>
                  <a:lnTo>
                    <a:pt x="171" y="507"/>
                  </a:lnTo>
                  <a:lnTo>
                    <a:pt x="160" y="508"/>
                  </a:lnTo>
                  <a:lnTo>
                    <a:pt x="143" y="507"/>
                  </a:lnTo>
                  <a:lnTo>
                    <a:pt x="126" y="505"/>
                  </a:lnTo>
                  <a:lnTo>
                    <a:pt x="110" y="503"/>
                  </a:lnTo>
                  <a:lnTo>
                    <a:pt x="95" y="498"/>
                  </a:lnTo>
                  <a:lnTo>
                    <a:pt x="80" y="493"/>
                  </a:lnTo>
                  <a:lnTo>
                    <a:pt x="67" y="486"/>
                  </a:lnTo>
                  <a:lnTo>
                    <a:pt x="56" y="479"/>
                  </a:lnTo>
                  <a:lnTo>
                    <a:pt x="44" y="471"/>
                  </a:lnTo>
                  <a:lnTo>
                    <a:pt x="34" y="461"/>
                  </a:lnTo>
                  <a:lnTo>
                    <a:pt x="26" y="450"/>
                  </a:lnTo>
                  <a:lnTo>
                    <a:pt x="19" y="439"/>
                  </a:lnTo>
                  <a:lnTo>
                    <a:pt x="11" y="427"/>
                  </a:lnTo>
                  <a:lnTo>
                    <a:pt x="6" y="412"/>
                  </a:lnTo>
                  <a:lnTo>
                    <a:pt x="3" y="398"/>
                  </a:lnTo>
                  <a:lnTo>
                    <a:pt x="1" y="383"/>
                  </a:lnTo>
                  <a:lnTo>
                    <a:pt x="0" y="367"/>
                  </a:lnTo>
                  <a:lnTo>
                    <a:pt x="0" y="357"/>
                  </a:lnTo>
                  <a:lnTo>
                    <a:pt x="1" y="348"/>
                  </a:lnTo>
                  <a:lnTo>
                    <a:pt x="2" y="339"/>
                  </a:lnTo>
                  <a:lnTo>
                    <a:pt x="4" y="330"/>
                  </a:lnTo>
                  <a:lnTo>
                    <a:pt x="6" y="322"/>
                  </a:lnTo>
                  <a:lnTo>
                    <a:pt x="9" y="314"/>
                  </a:lnTo>
                  <a:lnTo>
                    <a:pt x="12" y="307"/>
                  </a:lnTo>
                  <a:lnTo>
                    <a:pt x="16" y="300"/>
                  </a:lnTo>
                  <a:lnTo>
                    <a:pt x="21" y="292"/>
                  </a:lnTo>
                  <a:lnTo>
                    <a:pt x="25" y="285"/>
                  </a:lnTo>
                  <a:lnTo>
                    <a:pt x="30" y="279"/>
                  </a:lnTo>
                  <a:lnTo>
                    <a:pt x="35" y="273"/>
                  </a:lnTo>
                  <a:lnTo>
                    <a:pt x="41" y="267"/>
                  </a:lnTo>
                  <a:lnTo>
                    <a:pt x="47" y="262"/>
                  </a:lnTo>
                  <a:lnTo>
                    <a:pt x="55" y="257"/>
                  </a:lnTo>
                  <a:lnTo>
                    <a:pt x="62" y="251"/>
                  </a:lnTo>
                  <a:lnTo>
                    <a:pt x="78" y="242"/>
                  </a:lnTo>
                  <a:lnTo>
                    <a:pt x="95" y="235"/>
                  </a:lnTo>
                  <a:lnTo>
                    <a:pt x="114" y="228"/>
                  </a:lnTo>
                  <a:lnTo>
                    <a:pt x="135" y="223"/>
                  </a:lnTo>
                  <a:lnTo>
                    <a:pt x="157" y="219"/>
                  </a:lnTo>
                  <a:lnTo>
                    <a:pt x="181" y="215"/>
                  </a:lnTo>
                  <a:lnTo>
                    <a:pt x="206" y="213"/>
                  </a:lnTo>
                  <a:lnTo>
                    <a:pt x="232" y="213"/>
                  </a:lnTo>
                  <a:lnTo>
                    <a:pt x="296" y="213"/>
                  </a:lnTo>
                  <a:lnTo>
                    <a:pt x="296" y="178"/>
                  </a:lnTo>
                  <a:lnTo>
                    <a:pt x="296" y="164"/>
                  </a:lnTo>
                  <a:lnTo>
                    <a:pt x="295" y="152"/>
                  </a:lnTo>
                  <a:lnTo>
                    <a:pt x="293" y="141"/>
                  </a:lnTo>
                  <a:lnTo>
                    <a:pt x="290" y="130"/>
                  </a:lnTo>
                  <a:lnTo>
                    <a:pt x="287" y="120"/>
                  </a:lnTo>
                  <a:lnTo>
                    <a:pt x="283" y="111"/>
                  </a:lnTo>
                  <a:lnTo>
                    <a:pt x="278" y="103"/>
                  </a:lnTo>
                  <a:lnTo>
                    <a:pt x="273" y="95"/>
                  </a:lnTo>
                  <a:lnTo>
                    <a:pt x="265" y="89"/>
                  </a:lnTo>
                  <a:lnTo>
                    <a:pt x="258" y="84"/>
                  </a:lnTo>
                  <a:lnTo>
                    <a:pt x="249" y="79"/>
                  </a:lnTo>
                  <a:lnTo>
                    <a:pt x="240" y="75"/>
                  </a:lnTo>
                  <a:lnTo>
                    <a:pt x="229" y="72"/>
                  </a:lnTo>
                  <a:lnTo>
                    <a:pt x="217" y="70"/>
                  </a:lnTo>
                  <a:lnTo>
                    <a:pt x="205" y="69"/>
                  </a:lnTo>
                  <a:lnTo>
                    <a:pt x="190" y="69"/>
                  </a:lnTo>
                  <a:lnTo>
                    <a:pt x="175" y="69"/>
                  </a:lnTo>
                  <a:lnTo>
                    <a:pt x="160" y="70"/>
                  </a:lnTo>
                  <a:lnTo>
                    <a:pt x="147" y="73"/>
                  </a:lnTo>
                  <a:lnTo>
                    <a:pt x="134" y="76"/>
                  </a:lnTo>
                  <a:lnTo>
                    <a:pt x="122" y="80"/>
                  </a:lnTo>
                  <a:lnTo>
                    <a:pt x="111" y="84"/>
                  </a:lnTo>
                  <a:lnTo>
                    <a:pt x="100" y="88"/>
                  </a:lnTo>
                  <a:lnTo>
                    <a:pt x="91" y="92"/>
                  </a:lnTo>
                  <a:lnTo>
                    <a:pt x="81" y="96"/>
                  </a:lnTo>
                  <a:lnTo>
                    <a:pt x="73" y="102"/>
                  </a:lnTo>
                  <a:lnTo>
                    <a:pt x="66" y="106"/>
                  </a:lnTo>
                  <a:lnTo>
                    <a:pt x="59" y="109"/>
                  </a:lnTo>
                  <a:lnTo>
                    <a:pt x="54" y="113"/>
                  </a:lnTo>
                  <a:lnTo>
                    <a:pt x="48" y="115"/>
                  </a:lnTo>
                  <a:lnTo>
                    <a:pt x="44" y="116"/>
                  </a:lnTo>
                  <a:lnTo>
                    <a:pt x="40" y="117"/>
                  </a:lnTo>
                  <a:lnTo>
                    <a:pt x="36" y="116"/>
                  </a:lnTo>
                  <a:lnTo>
                    <a:pt x="33" y="115"/>
                  </a:lnTo>
                  <a:lnTo>
                    <a:pt x="30" y="112"/>
                  </a:lnTo>
                  <a:lnTo>
                    <a:pt x="28" y="109"/>
                  </a:lnTo>
                  <a:lnTo>
                    <a:pt x="26" y="104"/>
                  </a:lnTo>
                  <a:lnTo>
                    <a:pt x="25" y="99"/>
                  </a:lnTo>
                  <a:lnTo>
                    <a:pt x="24" y="91"/>
                  </a:lnTo>
                  <a:lnTo>
                    <a:pt x="24" y="84"/>
                  </a:lnTo>
                  <a:lnTo>
                    <a:pt x="24" y="73"/>
                  </a:lnTo>
                  <a:lnTo>
                    <a:pt x="25" y="64"/>
                  </a:lnTo>
                  <a:lnTo>
                    <a:pt x="27" y="61"/>
                  </a:lnTo>
                  <a:lnTo>
                    <a:pt x="28" y="56"/>
                  </a:lnTo>
                  <a:lnTo>
                    <a:pt x="31" y="53"/>
                  </a:lnTo>
                  <a:lnTo>
                    <a:pt x="34" y="49"/>
                  </a:lnTo>
                  <a:lnTo>
                    <a:pt x="43" y="42"/>
                  </a:lnTo>
                  <a:lnTo>
                    <a:pt x="58" y="34"/>
                  </a:lnTo>
                  <a:lnTo>
                    <a:pt x="67" y="30"/>
                  </a:lnTo>
                  <a:lnTo>
                    <a:pt x="76" y="26"/>
                  </a:lnTo>
                  <a:lnTo>
                    <a:pt x="86" y="22"/>
                  </a:lnTo>
                  <a:lnTo>
                    <a:pt x="97" y="17"/>
                  </a:lnTo>
                  <a:lnTo>
                    <a:pt x="108" y="13"/>
                  </a:lnTo>
                  <a:lnTo>
                    <a:pt x="120" y="10"/>
                  </a:lnTo>
                  <a:lnTo>
                    <a:pt x="133" y="7"/>
                  </a:lnTo>
                  <a:lnTo>
                    <a:pt x="145" y="5"/>
                  </a:lnTo>
                  <a:lnTo>
                    <a:pt x="158" y="3"/>
                  </a:lnTo>
                  <a:lnTo>
                    <a:pt x="172" y="1"/>
                  </a:lnTo>
                  <a:lnTo>
                    <a:pt x="185" y="0"/>
                  </a:lnTo>
                  <a:lnTo>
                    <a:pt x="199" y="0"/>
                  </a:lnTo>
                  <a:lnTo>
                    <a:pt x="222" y="1"/>
                  </a:lnTo>
                  <a:lnTo>
                    <a:pt x="244" y="3"/>
                  </a:lnTo>
                  <a:lnTo>
                    <a:pt x="264" y="6"/>
                  </a:lnTo>
                  <a:lnTo>
                    <a:pt x="283" y="11"/>
                  </a:lnTo>
                  <a:lnTo>
                    <a:pt x="299" y="17"/>
                  </a:lnTo>
                  <a:lnTo>
                    <a:pt x="315" y="26"/>
                  </a:lnTo>
                  <a:lnTo>
                    <a:pt x="328" y="34"/>
                  </a:lnTo>
                  <a:lnTo>
                    <a:pt x="339" y="44"/>
                  </a:lnTo>
                  <a:lnTo>
                    <a:pt x="350" y="56"/>
                  </a:lnTo>
                  <a:lnTo>
                    <a:pt x="358" y="69"/>
                  </a:lnTo>
                  <a:lnTo>
                    <a:pt x="365" y="83"/>
                  </a:lnTo>
                  <a:lnTo>
                    <a:pt x="370" y="99"/>
                  </a:lnTo>
                  <a:lnTo>
                    <a:pt x="374" y="115"/>
                  </a:lnTo>
                  <a:lnTo>
                    <a:pt x="378" y="133"/>
                  </a:lnTo>
                  <a:lnTo>
                    <a:pt x="380" y="153"/>
                  </a:lnTo>
                  <a:lnTo>
                    <a:pt x="381" y="174"/>
                  </a:lnTo>
                  <a:lnTo>
                    <a:pt x="381" y="486"/>
                  </a:lnTo>
                  <a:close/>
                  <a:moveTo>
                    <a:pt x="296" y="274"/>
                  </a:moveTo>
                  <a:lnTo>
                    <a:pt x="223" y="274"/>
                  </a:lnTo>
                  <a:lnTo>
                    <a:pt x="207" y="275"/>
                  </a:lnTo>
                  <a:lnTo>
                    <a:pt x="191" y="276"/>
                  </a:lnTo>
                  <a:lnTo>
                    <a:pt x="177" y="278"/>
                  </a:lnTo>
                  <a:lnTo>
                    <a:pt x="164" y="280"/>
                  </a:lnTo>
                  <a:lnTo>
                    <a:pt x="151" y="283"/>
                  </a:lnTo>
                  <a:lnTo>
                    <a:pt x="140" y="287"/>
                  </a:lnTo>
                  <a:lnTo>
                    <a:pt x="130" y="292"/>
                  </a:lnTo>
                  <a:lnTo>
                    <a:pt x="120" y="298"/>
                  </a:lnTo>
                  <a:lnTo>
                    <a:pt x="112" y="304"/>
                  </a:lnTo>
                  <a:lnTo>
                    <a:pt x="106" y="311"/>
                  </a:lnTo>
                  <a:lnTo>
                    <a:pt x="100" y="318"/>
                  </a:lnTo>
                  <a:lnTo>
                    <a:pt x="96" y="325"/>
                  </a:lnTo>
                  <a:lnTo>
                    <a:pt x="92" y="333"/>
                  </a:lnTo>
                  <a:lnTo>
                    <a:pt x="90" y="343"/>
                  </a:lnTo>
                  <a:lnTo>
                    <a:pt x="88" y="353"/>
                  </a:lnTo>
                  <a:lnTo>
                    <a:pt x="87" y="363"/>
                  </a:lnTo>
                  <a:lnTo>
                    <a:pt x="87" y="371"/>
                  </a:lnTo>
                  <a:lnTo>
                    <a:pt x="90" y="380"/>
                  </a:lnTo>
                  <a:lnTo>
                    <a:pt x="91" y="388"/>
                  </a:lnTo>
                  <a:lnTo>
                    <a:pt x="94" y="395"/>
                  </a:lnTo>
                  <a:lnTo>
                    <a:pt x="97" y="402"/>
                  </a:lnTo>
                  <a:lnTo>
                    <a:pt x="101" y="408"/>
                  </a:lnTo>
                  <a:lnTo>
                    <a:pt x="105" y="415"/>
                  </a:lnTo>
                  <a:lnTo>
                    <a:pt x="110" y="420"/>
                  </a:lnTo>
                  <a:lnTo>
                    <a:pt x="116" y="425"/>
                  </a:lnTo>
                  <a:lnTo>
                    <a:pt x="123" y="429"/>
                  </a:lnTo>
                  <a:lnTo>
                    <a:pt x="130" y="433"/>
                  </a:lnTo>
                  <a:lnTo>
                    <a:pt x="138" y="436"/>
                  </a:lnTo>
                  <a:lnTo>
                    <a:pt x="146" y="438"/>
                  </a:lnTo>
                  <a:lnTo>
                    <a:pt x="155" y="440"/>
                  </a:lnTo>
                  <a:lnTo>
                    <a:pt x="165" y="441"/>
                  </a:lnTo>
                  <a:lnTo>
                    <a:pt x="175" y="441"/>
                  </a:lnTo>
                  <a:lnTo>
                    <a:pt x="183" y="441"/>
                  </a:lnTo>
                  <a:lnTo>
                    <a:pt x="190" y="440"/>
                  </a:lnTo>
                  <a:lnTo>
                    <a:pt x="199" y="439"/>
                  </a:lnTo>
                  <a:lnTo>
                    <a:pt x="207" y="437"/>
                  </a:lnTo>
                  <a:lnTo>
                    <a:pt x="214" y="435"/>
                  </a:lnTo>
                  <a:lnTo>
                    <a:pt x="222" y="432"/>
                  </a:lnTo>
                  <a:lnTo>
                    <a:pt x="229" y="429"/>
                  </a:lnTo>
                  <a:lnTo>
                    <a:pt x="237" y="425"/>
                  </a:lnTo>
                  <a:lnTo>
                    <a:pt x="251" y="415"/>
                  </a:lnTo>
                  <a:lnTo>
                    <a:pt x="265" y="403"/>
                  </a:lnTo>
                  <a:lnTo>
                    <a:pt x="281" y="389"/>
                  </a:lnTo>
                  <a:lnTo>
                    <a:pt x="296" y="372"/>
                  </a:lnTo>
                  <a:lnTo>
                    <a:pt x="296" y="2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27">
              <a:extLst>
                <a:ext uri="{FF2B5EF4-FFF2-40B4-BE49-F238E27FC236}">
                  <a16:creationId xmlns:a16="http://schemas.microsoft.com/office/drawing/2014/main" id="{D7AA9CC8-7189-12DA-3636-879A605ED475}"/>
                </a:ext>
              </a:extLst>
            </p:cNvPr>
            <p:cNvSpPr>
              <a:spLocks/>
            </p:cNvSpPr>
            <p:nvPr/>
          </p:nvSpPr>
          <p:spPr bwMode="black">
            <a:xfrm>
              <a:off x="8993982" y="564004"/>
              <a:ext cx="12700" cy="103188"/>
            </a:xfrm>
            <a:custGeom>
              <a:avLst/>
              <a:gdLst>
                <a:gd name="T0" fmla="*/ 85 w 85"/>
                <a:gd name="T1" fmla="*/ 701 h 718"/>
                <a:gd name="T2" fmla="*/ 85 w 85"/>
                <a:gd name="T3" fmla="*/ 705 h 718"/>
                <a:gd name="T4" fmla="*/ 83 w 85"/>
                <a:gd name="T5" fmla="*/ 709 h 718"/>
                <a:gd name="T6" fmla="*/ 81 w 85"/>
                <a:gd name="T7" fmla="*/ 711 h 718"/>
                <a:gd name="T8" fmla="*/ 77 w 85"/>
                <a:gd name="T9" fmla="*/ 714 h 718"/>
                <a:gd name="T10" fmla="*/ 71 w 85"/>
                <a:gd name="T11" fmla="*/ 715 h 718"/>
                <a:gd name="T12" fmla="*/ 64 w 85"/>
                <a:gd name="T13" fmla="*/ 717 h 718"/>
                <a:gd name="T14" fmla="*/ 54 w 85"/>
                <a:gd name="T15" fmla="*/ 717 h 718"/>
                <a:gd name="T16" fmla="*/ 43 w 85"/>
                <a:gd name="T17" fmla="*/ 718 h 718"/>
                <a:gd name="T18" fmla="*/ 32 w 85"/>
                <a:gd name="T19" fmla="*/ 717 h 718"/>
                <a:gd name="T20" fmla="*/ 23 w 85"/>
                <a:gd name="T21" fmla="*/ 717 h 718"/>
                <a:gd name="T22" fmla="*/ 14 w 85"/>
                <a:gd name="T23" fmla="*/ 715 h 718"/>
                <a:gd name="T24" fmla="*/ 9 w 85"/>
                <a:gd name="T25" fmla="*/ 714 h 718"/>
                <a:gd name="T26" fmla="*/ 5 w 85"/>
                <a:gd name="T27" fmla="*/ 711 h 718"/>
                <a:gd name="T28" fmla="*/ 2 w 85"/>
                <a:gd name="T29" fmla="*/ 709 h 718"/>
                <a:gd name="T30" fmla="*/ 1 w 85"/>
                <a:gd name="T31" fmla="*/ 705 h 718"/>
                <a:gd name="T32" fmla="*/ 0 w 85"/>
                <a:gd name="T33" fmla="*/ 701 h 718"/>
                <a:gd name="T34" fmla="*/ 0 w 85"/>
                <a:gd name="T35" fmla="*/ 16 h 718"/>
                <a:gd name="T36" fmla="*/ 1 w 85"/>
                <a:gd name="T37" fmla="*/ 12 h 718"/>
                <a:gd name="T38" fmla="*/ 2 w 85"/>
                <a:gd name="T39" fmla="*/ 9 h 718"/>
                <a:gd name="T40" fmla="*/ 5 w 85"/>
                <a:gd name="T41" fmla="*/ 6 h 718"/>
                <a:gd name="T42" fmla="*/ 9 w 85"/>
                <a:gd name="T43" fmla="*/ 4 h 718"/>
                <a:gd name="T44" fmla="*/ 14 w 85"/>
                <a:gd name="T45" fmla="*/ 2 h 718"/>
                <a:gd name="T46" fmla="*/ 23 w 85"/>
                <a:gd name="T47" fmla="*/ 1 h 718"/>
                <a:gd name="T48" fmla="*/ 32 w 85"/>
                <a:gd name="T49" fmla="*/ 0 h 718"/>
                <a:gd name="T50" fmla="*/ 43 w 85"/>
                <a:gd name="T51" fmla="*/ 0 h 718"/>
                <a:gd name="T52" fmla="*/ 54 w 85"/>
                <a:gd name="T53" fmla="*/ 0 h 718"/>
                <a:gd name="T54" fmla="*/ 64 w 85"/>
                <a:gd name="T55" fmla="*/ 1 h 718"/>
                <a:gd name="T56" fmla="*/ 71 w 85"/>
                <a:gd name="T57" fmla="*/ 2 h 718"/>
                <a:gd name="T58" fmla="*/ 77 w 85"/>
                <a:gd name="T59" fmla="*/ 4 h 718"/>
                <a:gd name="T60" fmla="*/ 81 w 85"/>
                <a:gd name="T61" fmla="*/ 6 h 718"/>
                <a:gd name="T62" fmla="*/ 83 w 85"/>
                <a:gd name="T63" fmla="*/ 9 h 718"/>
                <a:gd name="T64" fmla="*/ 85 w 85"/>
                <a:gd name="T65" fmla="*/ 12 h 718"/>
                <a:gd name="T66" fmla="*/ 85 w 85"/>
                <a:gd name="T67" fmla="*/ 16 h 718"/>
                <a:gd name="T68" fmla="*/ 85 w 85"/>
                <a:gd name="T69" fmla="*/ 701 h 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" h="718">
                  <a:moveTo>
                    <a:pt x="85" y="701"/>
                  </a:moveTo>
                  <a:lnTo>
                    <a:pt x="85" y="705"/>
                  </a:lnTo>
                  <a:lnTo>
                    <a:pt x="83" y="709"/>
                  </a:lnTo>
                  <a:lnTo>
                    <a:pt x="81" y="711"/>
                  </a:lnTo>
                  <a:lnTo>
                    <a:pt x="77" y="714"/>
                  </a:lnTo>
                  <a:lnTo>
                    <a:pt x="71" y="715"/>
                  </a:lnTo>
                  <a:lnTo>
                    <a:pt x="64" y="717"/>
                  </a:lnTo>
                  <a:lnTo>
                    <a:pt x="54" y="717"/>
                  </a:lnTo>
                  <a:lnTo>
                    <a:pt x="43" y="718"/>
                  </a:lnTo>
                  <a:lnTo>
                    <a:pt x="32" y="717"/>
                  </a:lnTo>
                  <a:lnTo>
                    <a:pt x="23" y="717"/>
                  </a:lnTo>
                  <a:lnTo>
                    <a:pt x="14" y="715"/>
                  </a:lnTo>
                  <a:lnTo>
                    <a:pt x="9" y="714"/>
                  </a:lnTo>
                  <a:lnTo>
                    <a:pt x="5" y="711"/>
                  </a:lnTo>
                  <a:lnTo>
                    <a:pt x="2" y="709"/>
                  </a:lnTo>
                  <a:lnTo>
                    <a:pt x="1" y="705"/>
                  </a:lnTo>
                  <a:lnTo>
                    <a:pt x="0" y="701"/>
                  </a:lnTo>
                  <a:lnTo>
                    <a:pt x="0" y="16"/>
                  </a:lnTo>
                  <a:lnTo>
                    <a:pt x="1" y="12"/>
                  </a:lnTo>
                  <a:lnTo>
                    <a:pt x="2" y="9"/>
                  </a:lnTo>
                  <a:lnTo>
                    <a:pt x="5" y="6"/>
                  </a:lnTo>
                  <a:lnTo>
                    <a:pt x="9" y="4"/>
                  </a:lnTo>
                  <a:lnTo>
                    <a:pt x="14" y="2"/>
                  </a:lnTo>
                  <a:lnTo>
                    <a:pt x="23" y="1"/>
                  </a:lnTo>
                  <a:lnTo>
                    <a:pt x="32" y="0"/>
                  </a:lnTo>
                  <a:lnTo>
                    <a:pt x="43" y="0"/>
                  </a:lnTo>
                  <a:lnTo>
                    <a:pt x="54" y="0"/>
                  </a:lnTo>
                  <a:lnTo>
                    <a:pt x="64" y="1"/>
                  </a:lnTo>
                  <a:lnTo>
                    <a:pt x="71" y="2"/>
                  </a:lnTo>
                  <a:lnTo>
                    <a:pt x="77" y="4"/>
                  </a:lnTo>
                  <a:lnTo>
                    <a:pt x="81" y="6"/>
                  </a:lnTo>
                  <a:lnTo>
                    <a:pt x="83" y="9"/>
                  </a:lnTo>
                  <a:lnTo>
                    <a:pt x="85" y="12"/>
                  </a:lnTo>
                  <a:lnTo>
                    <a:pt x="85" y="16"/>
                  </a:lnTo>
                  <a:lnTo>
                    <a:pt x="85" y="7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16628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最終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2CB6155-3DA0-F75A-A108-AE2A76F31B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67" t="21497" r="10624" b="28635"/>
          <a:stretch/>
        </p:blipFill>
        <p:spPr>
          <a:xfrm>
            <a:off x="4022400" y="3074622"/>
            <a:ext cx="4147200" cy="70875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708014C9-255E-05AB-A18F-820D373035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107944" y="929214"/>
            <a:ext cx="6530579" cy="76432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F58DE3C-F220-81FF-F4D9-CB5B62309A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340" y="2191701"/>
            <a:ext cx="5550864" cy="649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36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26A7DA-3FDB-6FE7-C11C-095F97628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387826-0CC7-B67C-2CBD-7E68F619B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5648D5-FF86-6710-56EB-ADC8D03C7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C64131-A8F7-B55D-F606-824239BE4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EFE023-0C52-B76A-8F10-22F279967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89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8ABCB5-12A5-7FE5-2B32-D25D8E48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C1DC76-2DFC-1225-58DE-BAA3DFB9F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03C127-FFF2-6F7B-9534-F6BFF2EE7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4835DF3-5224-11AD-2BF7-3DB1E9A4D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256720-B941-EC7D-F895-D92F85522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1A042A-2526-C636-F0CB-CF8B85D5C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786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8DCA05-573C-4265-731A-648D6DE16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4723DA-7103-97E5-8354-B90B90ABB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E77C845-E1C8-373B-23A5-6160E4119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A6464B-2E8D-247B-DBD1-E88B92B20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00B9CBB-D4CE-9898-FB9F-1BD64D0C3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1784B9C-39CE-A12C-649E-8C9556AD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F97DE1-D657-B48B-03A1-6BB28051B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2D57E62-76BF-3E7C-2244-E98B3B3F1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60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B45D7E-34F6-0801-F4F3-ADA2378F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D32FD6D-A2E6-8C5F-5B7A-86005B131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36EC08B-2F51-86BA-8787-2F6504C8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8BA0105-000E-87E0-E3BE-A6E32F6D4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89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28CD2B9-785F-AC16-E57C-1646DF07B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B8949CA-735A-2379-C704-FAEA411D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A1D7F8-8B31-3094-3D40-2391AA9CE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61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F171D-3AB3-EC51-0991-390E8E702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7E7888-1D6B-E090-0801-AAB21B7BF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42A162-86D4-0F45-3C9A-8942C4B4C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AF06B9-6E63-173F-D4E0-DFD1B88F3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46D45D-8C14-7DED-A07C-5552AD40F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AA9C7C7-0AD2-0380-878A-69C0F550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16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3C2934-F3C6-3438-08EF-6106FD7E2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D69202-BF93-0C98-1358-376E268DD1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A80E659-8741-0C38-558A-D19A680FD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56E3CE-9CAA-2283-D033-5745E0C10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EB7A28-9F64-35C8-D9DB-22905D02E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72D4C3-BDB6-96E4-7E2B-8E6A3A057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99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43D29D6-195A-D844-7314-AC45D297E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FD58EFF-6332-6E2B-ED04-D2E5E3C97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F39492-07FD-4854-5DD5-525FBD9EA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75B833-83D9-469A-A1F0-C37F97746D2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1B4A99-925D-BB95-CD89-7433232C3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64B6E4-6866-85E0-4E91-CF983E218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319927-9187-4369-8334-498DBC8F4B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59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86ECBD-42F5-45D9-1E70-0370835FE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94FA16-DFF4-8175-6C18-05B5B5D19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DA0A6A-D7D3-0E70-6742-721861C2EB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C54362-4913-4ABB-AF71-27D0DC981C2D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1BD114-A900-A885-2D78-BD666DA0F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500685-1AAA-A740-673C-7B373EF2E7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36B9C3-7E1A-4D23-906B-25909A6FB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03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BB8850-1A72-6450-1BF1-D7948464F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90649" y="6597862"/>
            <a:ext cx="2557729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altLang="ja-JP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©</a:t>
            </a:r>
            <a:r>
              <a:rPr lang="en-US" altLang="ja-JP"/>
              <a:t>2025 ALPS ALPINE CO., LTD.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832742-CD9E-E071-9683-3D3CFC361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6430" y="6597862"/>
            <a:ext cx="494578" cy="250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228EE-8DD1-4F9D-9918-4E609188633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499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1590D269-15AD-C1D5-D796-56AA720048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01743" y="2316365"/>
            <a:ext cx="8790810" cy="1046504"/>
          </a:xfrm>
        </p:spPr>
        <p:txBody>
          <a:bodyPr/>
          <a:lstStyle/>
          <a:p>
            <a:r>
              <a:rPr lang="en-US" altLang="ja-JP" dirty="0"/>
              <a:t>A&amp;W</a:t>
            </a:r>
            <a:r>
              <a:rPr lang="ja-JP" altLang="en-US" dirty="0"/>
              <a:t>様へのご回答</a:t>
            </a:r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23D0C104-ED35-8FF4-DB82-E1B5E062D72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863850" y="3590925"/>
            <a:ext cx="8866596" cy="8683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2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dirty="0" err="1"/>
              <a:t>AlpsAlpine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第</a:t>
            </a:r>
            <a:r>
              <a:rPr kumimoji="1" lang="en-US" altLang="ja-JP" sz="2400" dirty="0"/>
              <a:t>2</a:t>
            </a:r>
            <a:r>
              <a:rPr kumimoji="1" lang="ja-JP" altLang="en-US" sz="2400" dirty="0"/>
              <a:t>ソフト技術部</a:t>
            </a:r>
            <a:endParaRPr kumimoji="1" lang="en-US" altLang="ja-JP" sz="2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dirty="0"/>
              <a:t>2026/3/31</a:t>
            </a:r>
          </a:p>
          <a:p>
            <a:pPr lvl="0"/>
            <a:endParaRPr kumimoji="1" lang="ja-JP" altLang="en-US" sz="2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3A23375-4C9A-25B6-4D03-EAEC712DEDE0}"/>
              </a:ext>
            </a:extLst>
          </p:cNvPr>
          <p:cNvSpPr txBox="1"/>
          <p:nvPr/>
        </p:nvSpPr>
        <p:spPr>
          <a:xfrm>
            <a:off x="6444208" y="0"/>
            <a:ext cx="1584176" cy="555526"/>
          </a:xfrm>
          <a:prstGeom prst="rect">
            <a:avLst/>
          </a:prstGeom>
          <a:noFill/>
        </p:spPr>
        <p:txBody>
          <a:bodyPr wrap="square" bIns="72000" anchor="ctr" anchorCtr="0">
            <a:noAutofit/>
          </a:bodyPr>
          <a:lstStyle/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700" spc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[ 2030/12/31]</a:t>
            </a:r>
            <a:br>
              <a:rPr kumimoji="1" lang="en-US" altLang="ja-JP" sz="700" spc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</a:br>
            <a:r>
              <a:rPr kumimoji="1" lang="en-US" altLang="ja-JP" sz="700" spc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[ Masayuki</a:t>
            </a:r>
            <a:r>
              <a:rPr kumimoji="1" lang="ja-JP" altLang="en-US" sz="700" spc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700" spc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Yamato]</a:t>
            </a:r>
            <a:endParaRPr lang="ja-JP" altLang="ja-JP" sz="700"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700"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[ According to NDA]</a:t>
            </a:r>
            <a:endParaRPr lang="ja-JP" altLang="ja-JP" sz="700"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l" rtl="0" eaLnBrk="1" fontAlgn="base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700"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[ According to</a:t>
            </a:r>
            <a:r>
              <a:rPr kumimoji="1" lang="ja-JP" altLang="en-US" sz="700"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700">
                <a:solidFill>
                  <a:schemeClr val="bg1"/>
                </a:solidFill>
                <a:effectLst/>
                <a:latin typeface="+mj-lt"/>
                <a:ea typeface="ＭＳ Ｐゴシック" panose="020B0600070205080204" pitchFamily="50" charset="-128"/>
                <a:cs typeface="+mn-cs"/>
              </a:rPr>
              <a:t>NDA]</a:t>
            </a:r>
            <a:endParaRPr kumimoji="1" lang="ja-JP" altLang="en-US" sz="70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9906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CF41D0-639E-62FA-1349-E23D524B4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A&amp;W</a:t>
            </a:r>
            <a:r>
              <a:rPr kumimoji="1" lang="ja-JP" altLang="en-US" dirty="0"/>
              <a:t>からの問合せ事項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BC5E96-CDB5-927D-FE0A-18BACD2A6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ja-JP" altLang="ja-JP" sz="2800" dirty="0"/>
              <a:t>弊社</a:t>
            </a:r>
            <a:r>
              <a:rPr lang="en-US" altLang="ja-JP" sz="2800" dirty="0"/>
              <a:t>BT Stack</a:t>
            </a:r>
            <a:r>
              <a:rPr lang="ja-JP" altLang="ja-JP" sz="2800" dirty="0"/>
              <a:t>お見積りに関する貴社仕様及び数量条件等の提示</a:t>
            </a:r>
          </a:p>
          <a:p>
            <a:pPr marL="514350" indent="-514350">
              <a:buFont typeface="+mj-lt"/>
              <a:buAutoNum type="arabicPeriod"/>
            </a:pPr>
            <a:endParaRPr lang="ja-JP" altLang="ja-JP" sz="2800" dirty="0"/>
          </a:p>
          <a:p>
            <a:pPr marL="514350" indent="-514350">
              <a:buFont typeface="+mj-lt"/>
              <a:buAutoNum type="arabicPeriod"/>
            </a:pPr>
            <a:r>
              <a:rPr lang="en-US" altLang="ja-JP" sz="2800" dirty="0"/>
              <a:t>Qualcomm Stack</a:t>
            </a:r>
            <a:r>
              <a:rPr lang="ja-JP" altLang="ja-JP" sz="2800" dirty="0"/>
              <a:t>の</a:t>
            </a:r>
            <a:r>
              <a:rPr lang="en-US" altLang="ja-JP" sz="2800" dirty="0"/>
              <a:t>I/F</a:t>
            </a:r>
            <a:r>
              <a:rPr lang="ja-JP" altLang="ja-JP" sz="2800" dirty="0"/>
              <a:t>仕様</a:t>
            </a:r>
            <a:r>
              <a:rPr lang="en-US" altLang="ja-JP" sz="2800" dirty="0"/>
              <a:t>(</a:t>
            </a:r>
            <a:r>
              <a:rPr lang="ja-JP" altLang="ja-JP" sz="2800" dirty="0"/>
              <a:t>ドキュメント</a:t>
            </a:r>
            <a:r>
              <a:rPr lang="en-US" altLang="ja-JP" sz="2800" dirty="0"/>
              <a:t>)</a:t>
            </a:r>
            <a:r>
              <a:rPr lang="ja-JP" altLang="ja-JP" sz="2800" dirty="0"/>
              <a:t>のご提供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2800" dirty="0"/>
          </a:p>
          <a:p>
            <a:pPr marL="514350" indent="-514350">
              <a:buFont typeface="+mj-lt"/>
              <a:buAutoNum type="arabicPeriod"/>
            </a:pPr>
            <a:r>
              <a:rPr lang="ja-JP" altLang="ja-JP" sz="2800" dirty="0"/>
              <a:t>契約書についての貴社お考え</a:t>
            </a:r>
            <a:r>
              <a:rPr lang="en-US" altLang="ja-JP" sz="2800" dirty="0"/>
              <a:t>(</a:t>
            </a:r>
            <a:r>
              <a:rPr lang="ja-JP" altLang="ja-JP" sz="2800" dirty="0"/>
              <a:t>貴社との既存契約書をベースにするか等</a:t>
            </a:r>
            <a:r>
              <a:rPr lang="en-US" altLang="ja-JP" sz="2800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ja-JP" altLang="ja-JP" sz="2800" dirty="0"/>
          </a:p>
          <a:p>
            <a:pPr marL="514350" indent="-514350">
              <a:buFont typeface="+mj-lt"/>
              <a:buAutoNum type="arabicPeriod"/>
            </a:pPr>
            <a:r>
              <a:rPr lang="ja-JP" altLang="ja-JP" sz="2800" dirty="0"/>
              <a:t>貴社技術的確認事項の及び開発分担、責任範囲に関するご質問資料のご提供</a:t>
            </a:r>
          </a:p>
          <a:p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73029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9E8901-99CC-4E40-A838-1FA89D235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要件１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597F5F-1051-5EDC-E4AD-7D51CE772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A&amp;W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r>
              <a:rPr lang="ja-JP" altLang="ja-JP" sz="2800" dirty="0"/>
              <a:t>弊社</a:t>
            </a:r>
            <a:r>
              <a:rPr lang="en-US" altLang="ja-JP" sz="2800" dirty="0"/>
              <a:t>BT Stack</a:t>
            </a:r>
            <a:r>
              <a:rPr lang="ja-JP" altLang="ja-JP" sz="2800" dirty="0"/>
              <a:t>お見積りに関する貴社仕様及び数量条件等の提示</a:t>
            </a:r>
          </a:p>
          <a:p>
            <a:pPr marL="0" indent="0">
              <a:buNone/>
            </a:pPr>
            <a:endParaRPr kumimoji="1" lang="en-US" altLang="ja-JP" sz="2800" dirty="0"/>
          </a:p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APN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endParaRPr lang="en-US" altLang="ja-JP" sz="2800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ja-JP" altLang="en-US" sz="2800" dirty="0">
                <a:latin typeface="Arial Black" panose="020B0A04020102020204" pitchFamily="34" charset="0"/>
              </a:rPr>
              <a:t>仕様については詳細確定後</a:t>
            </a:r>
            <a:endParaRPr lang="en-US" altLang="ja-JP" sz="2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ja-JP" altLang="en-US" sz="2800" dirty="0">
                <a:latin typeface="Arial Black" panose="020B0A04020102020204" pitchFamily="34" charset="0"/>
              </a:rPr>
              <a:t>企画台数：</a:t>
            </a:r>
            <a:r>
              <a:rPr lang="en-US" altLang="ja-JP" sz="2800" dirty="0">
                <a:latin typeface="Arial Black" panose="020B0A04020102020204" pitchFamily="34" charset="0"/>
              </a:rPr>
              <a:t>8.5Mil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7757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9A387-9AFF-64A7-E798-1C31DEE7A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AA9010-8FF8-7E75-66BA-785EF7336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要件２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37BFE5-96E8-D69A-4392-124906DD7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A&amp;W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r>
              <a:rPr lang="en-US" altLang="ja-JP" sz="2800" dirty="0"/>
              <a:t>Qualcomm Stack</a:t>
            </a:r>
            <a:r>
              <a:rPr lang="ja-JP" altLang="ja-JP" sz="2800" dirty="0"/>
              <a:t>の</a:t>
            </a:r>
            <a:r>
              <a:rPr lang="en-US" altLang="ja-JP" sz="2800" dirty="0"/>
              <a:t>I/F</a:t>
            </a:r>
            <a:r>
              <a:rPr lang="ja-JP" altLang="ja-JP" sz="2800" dirty="0"/>
              <a:t>仕様</a:t>
            </a:r>
            <a:r>
              <a:rPr lang="en-US" altLang="ja-JP" sz="2800" dirty="0"/>
              <a:t>(</a:t>
            </a:r>
            <a:r>
              <a:rPr lang="ja-JP" altLang="ja-JP" sz="2800" dirty="0"/>
              <a:t>ドキュメント</a:t>
            </a:r>
            <a:r>
              <a:rPr lang="en-US" altLang="ja-JP" sz="2800" dirty="0"/>
              <a:t>)</a:t>
            </a:r>
            <a:r>
              <a:rPr lang="ja-JP" altLang="ja-JP" sz="2800" dirty="0"/>
              <a:t>のご提供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2800" dirty="0"/>
          </a:p>
          <a:p>
            <a:pPr marL="0" indent="0">
              <a:buNone/>
            </a:pPr>
            <a:r>
              <a:rPr kumimoji="1" lang="en-US" altLang="ja-JP" sz="2800" b="1" dirty="0">
                <a:latin typeface="Arial Black" panose="020B0A04020102020204" pitchFamily="34" charset="0"/>
              </a:rPr>
              <a:t>APN</a:t>
            </a:r>
            <a:r>
              <a:rPr kumimoji="1" lang="ja-JP" altLang="en-US" sz="2800" b="1" dirty="0">
                <a:latin typeface="Arial Black" panose="020B0A04020102020204" pitchFamily="34" charset="0"/>
              </a:rPr>
              <a:t>：</a:t>
            </a:r>
            <a:r>
              <a:rPr kumimoji="1" lang="en-US" altLang="ja-JP" sz="2800" dirty="0"/>
              <a:t>Qualcomm</a:t>
            </a:r>
            <a:r>
              <a:rPr kumimoji="1" lang="ja-JP" altLang="en-US" sz="2800" dirty="0"/>
              <a:t>から独自に提供される</a:t>
            </a:r>
            <a:r>
              <a:rPr kumimoji="1" lang="en-US" altLang="ja-JP" sz="2800" dirty="0"/>
              <a:t>I/F</a:t>
            </a:r>
            <a:r>
              <a:rPr kumimoji="1" lang="ja-JP" altLang="en-US" sz="2800" dirty="0"/>
              <a:t>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346780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9FB44-AB63-6434-C1E7-0BAFB3CDA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C15EB2-5102-4556-DB2E-2F6268D40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要件３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F8A6ED-5A9A-5CBF-A948-2C34A4BF6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A&amp;W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r>
              <a:rPr lang="ja-JP" altLang="ja-JP" sz="2800" dirty="0"/>
              <a:t>契約書についての貴社お考え</a:t>
            </a:r>
            <a:r>
              <a:rPr lang="en-US" altLang="ja-JP" sz="2800" dirty="0"/>
              <a:t>(</a:t>
            </a:r>
            <a:r>
              <a:rPr lang="ja-JP" altLang="ja-JP" sz="2800" dirty="0"/>
              <a:t>貴社との既存契約書をベースにするか等</a:t>
            </a:r>
            <a:r>
              <a:rPr lang="en-US" altLang="ja-JP" sz="2800" dirty="0"/>
              <a:t>)</a:t>
            </a:r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APN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r>
              <a:rPr lang="ja-JP" altLang="en-US" sz="2800" dirty="0">
                <a:latin typeface="Arial Black" panose="020B0A04020102020204" pitchFamily="34" charset="0"/>
              </a:rPr>
              <a:t>現在調整中</a:t>
            </a:r>
            <a:endParaRPr lang="en-US" altLang="ja-JP" sz="2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ja-JP" altLang="ja-JP" sz="2800" dirty="0"/>
          </a:p>
        </p:txBody>
      </p:sp>
    </p:spTree>
    <p:extLst>
      <p:ext uri="{BB962C8B-B14F-4D97-AF65-F5344CB8AC3E}">
        <p14:creationId xmlns:p14="http://schemas.microsoft.com/office/powerpoint/2010/main" val="2355249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92FC5-3171-2A3B-4802-A004CD238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F3A143-78B5-08C6-C24A-1ED82F67C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要件４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DA35FC-0F0D-0A6D-59B5-EF25D65A1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A&amp;W</a:t>
            </a:r>
            <a:r>
              <a:rPr lang="ja-JP" altLang="en-US" sz="2800" b="1" dirty="0">
                <a:latin typeface="Arial Black" panose="020B0A04020102020204" pitchFamily="34" charset="0"/>
              </a:rPr>
              <a:t>：</a:t>
            </a:r>
            <a:r>
              <a:rPr lang="ja-JP" altLang="ja-JP" sz="2800" dirty="0"/>
              <a:t>貴社技術的確認事項の及び開発分担、責任範囲に関するご質問資料のご提供</a:t>
            </a:r>
            <a:endParaRPr lang="en-US" altLang="ja-JP" sz="2800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BB23ACD-3638-3D9A-7699-BB9C3559BCC1}"/>
              </a:ext>
            </a:extLst>
          </p:cNvPr>
          <p:cNvGrpSpPr/>
          <p:nvPr/>
        </p:nvGrpSpPr>
        <p:grpSpPr>
          <a:xfrm>
            <a:off x="7286171" y="2416203"/>
            <a:ext cx="4455886" cy="4172856"/>
            <a:chOff x="6371771" y="2685144"/>
            <a:chExt cx="4455886" cy="4172856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AB125457-D0B9-E25D-38D2-0CA882BCE5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13027" r="9523"/>
            <a:stretch>
              <a:fillRect/>
            </a:stretch>
          </p:blipFill>
          <p:spPr>
            <a:xfrm>
              <a:off x="6548718" y="2685144"/>
              <a:ext cx="4278939" cy="4172856"/>
            </a:xfrm>
            <a:prstGeom prst="rect">
              <a:avLst/>
            </a:prstGeom>
          </p:spPr>
        </p:pic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FEADA12-BAD6-1D3C-6226-EFA78FB04F8C}"/>
                </a:ext>
              </a:extLst>
            </p:cNvPr>
            <p:cNvSpPr/>
            <p:nvPr/>
          </p:nvSpPr>
          <p:spPr>
            <a:xfrm>
              <a:off x="6371771" y="4992914"/>
              <a:ext cx="4455886" cy="1727200"/>
            </a:xfrm>
            <a:prstGeom prst="rect">
              <a:avLst/>
            </a:prstGeom>
            <a:solidFill>
              <a:srgbClr val="FF0000">
                <a:alpha val="4600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F04A234C-38DE-F4CD-6CDA-9BC880537583}"/>
                </a:ext>
              </a:extLst>
            </p:cNvPr>
            <p:cNvSpPr/>
            <p:nvPr/>
          </p:nvSpPr>
          <p:spPr>
            <a:xfrm>
              <a:off x="8967480" y="4014975"/>
              <a:ext cx="1795716" cy="902020"/>
            </a:xfrm>
            <a:prstGeom prst="rect">
              <a:avLst/>
            </a:prstGeom>
            <a:solidFill>
              <a:srgbClr val="FF0000">
                <a:alpha val="4600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569413F3-0696-A1C2-4389-7B66C1557628}"/>
              </a:ext>
            </a:extLst>
          </p:cNvPr>
          <p:cNvSpPr txBox="1">
            <a:spLocks/>
          </p:cNvSpPr>
          <p:nvPr/>
        </p:nvSpPr>
        <p:spPr>
          <a:xfrm>
            <a:off x="813653" y="2862022"/>
            <a:ext cx="6472518" cy="3630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b="1" dirty="0">
                <a:latin typeface="Arial Black" panose="020B0A04020102020204" pitchFamily="34" charset="0"/>
              </a:rPr>
              <a:t>APN</a:t>
            </a:r>
            <a:r>
              <a:rPr lang="ja-JP" altLang="en-US" b="1" dirty="0">
                <a:latin typeface="Arial Black" panose="020B0A04020102020204" pitchFamily="34" charset="0"/>
              </a:rPr>
              <a:t>：</a:t>
            </a:r>
            <a:r>
              <a:rPr lang="ja-JP" altLang="en-US" dirty="0"/>
              <a:t>右図赤色部分は</a:t>
            </a:r>
            <a:r>
              <a:rPr lang="en-US" altLang="ja-JP" dirty="0"/>
              <a:t>A&amp;W</a:t>
            </a:r>
            <a:r>
              <a:rPr lang="ja-JP" altLang="en-US" dirty="0"/>
              <a:t>より提供されるとの認識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000" dirty="0"/>
              <a:t>この場合、</a:t>
            </a:r>
            <a:r>
              <a:rPr lang="en-US" altLang="ja-JP" sz="2000" dirty="0"/>
              <a:t>A&amp;W</a:t>
            </a:r>
            <a:r>
              <a:rPr lang="ja-JP" altLang="en-US" sz="2000" dirty="0"/>
              <a:t>社で対応するのは以下のいずれか</a:t>
            </a: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000" dirty="0"/>
              <a:t>　・ライブラリの提供のみ</a:t>
            </a: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000" dirty="0"/>
              <a:t>　・移植まで</a:t>
            </a: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000" dirty="0"/>
              <a:t>　・不具合発生時の対応込み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208611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68FBD-2539-8524-3D2C-9A438F52A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048595-4C36-3655-235B-30B6283F1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要件</a:t>
            </a:r>
            <a:r>
              <a:rPr kumimoji="1" lang="en-US" altLang="ja-JP" dirty="0"/>
              <a:t>5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F5059-E53E-CB8A-02BC-FBA680336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b="1" dirty="0">
                <a:latin typeface="Arial Black" panose="020B0A04020102020204" pitchFamily="34" charset="0"/>
              </a:rPr>
              <a:t>A&amp;W</a:t>
            </a:r>
            <a:r>
              <a:rPr lang="ja-JP" altLang="en-US" sz="2800" b="1">
                <a:latin typeface="Arial Black" panose="020B0A04020102020204" pitchFamily="34" charset="0"/>
              </a:rPr>
              <a:t>：</a:t>
            </a:r>
            <a:r>
              <a:rPr lang="en-US" altLang="ja-JP" sz="2800" dirty="0"/>
              <a:t>AOSP</a:t>
            </a:r>
            <a:r>
              <a:rPr lang="ja-JP" altLang="en-US" sz="2800"/>
              <a:t>プラットフォームに</a:t>
            </a:r>
            <a:r>
              <a:rPr lang="zh-TW" altLang="en-US" sz="2800" dirty="0"/>
              <a:t>対</a:t>
            </a:r>
            <a:r>
              <a:rPr lang="ja-JP" altLang="en-US" sz="2800"/>
              <a:t>し、</a:t>
            </a:r>
            <a:r>
              <a:rPr lang="en-US" altLang="ja-JP" sz="2800" dirty="0"/>
              <a:t>Android Native API</a:t>
            </a:r>
            <a:r>
              <a:rPr lang="ja-JP" altLang="en-US" sz="2800"/>
              <a:t>と</a:t>
            </a:r>
            <a:r>
              <a:rPr lang="zh-TW" altLang="en-US" sz="2800" dirty="0"/>
              <a:t>連携</a:t>
            </a:r>
            <a:r>
              <a:rPr lang="ja-JP" altLang="en-US" sz="2800"/>
              <a:t>して、</a:t>
            </a:r>
            <a:r>
              <a:rPr lang="en-US" altLang="ja-JP" sz="2800" dirty="0"/>
              <a:t>A&amp;W</a:t>
            </a:r>
            <a:r>
              <a:rPr lang="ja-JP" altLang="en-US" sz="2800"/>
              <a:t>が</a:t>
            </a:r>
            <a:r>
              <a:rPr lang="zh-TW" altLang="en-US" sz="2800" dirty="0"/>
              <a:t>提供</a:t>
            </a:r>
            <a:r>
              <a:rPr lang="ja-JP" altLang="en-US" sz="2800"/>
              <a:t>する</a:t>
            </a:r>
            <a:r>
              <a:rPr lang="zh-TW" altLang="en-US" sz="2800" dirty="0"/>
              <a:t>内容</a:t>
            </a:r>
            <a:r>
              <a:rPr lang="ja-JP" altLang="en-US" sz="2800"/>
              <a:t>は</a:t>
            </a:r>
            <a:r>
              <a:rPr lang="zh-TW" altLang="en-US" sz="2800" dirty="0"/>
              <a:t>以下</a:t>
            </a:r>
            <a:r>
              <a:rPr lang="ja-JP" altLang="en-US" sz="2800"/>
              <a:t>の</a:t>
            </a:r>
            <a:r>
              <a:rPr lang="zh-TW" altLang="en-US" sz="2800" dirty="0"/>
              <a:t>通</a:t>
            </a:r>
            <a:r>
              <a:rPr lang="ja-JP" altLang="en-US" sz="2800"/>
              <a:t>りです</a:t>
            </a:r>
            <a:r>
              <a:rPr lang="en-US" altLang="ja-JP" sz="2800" dirty="0"/>
              <a:t>:</a:t>
            </a:r>
          </a:p>
          <a:p>
            <a:pPr marL="0" indent="0">
              <a:buNone/>
            </a:pPr>
            <a:endParaRPr lang="en-US" altLang="ja-JP" sz="2800" dirty="0"/>
          </a:p>
          <a:p>
            <a:r>
              <a:rPr lang="ja-JP" altLang="en-US" sz="1800"/>
              <a:t>まず、</a:t>
            </a:r>
            <a:r>
              <a:rPr lang="zh-TW" altLang="en-US" sz="1800" dirty="0"/>
              <a:t>上</a:t>
            </a:r>
            <a:r>
              <a:rPr lang="ja-JP" altLang="en-US" sz="1800"/>
              <a:t>の</a:t>
            </a:r>
            <a:r>
              <a:rPr lang="zh-TW" altLang="en-US" sz="1800" dirty="0"/>
              <a:t>図</a:t>
            </a:r>
            <a:r>
              <a:rPr lang="ja-JP" altLang="en-US" sz="1800"/>
              <a:t>について</a:t>
            </a:r>
            <a:r>
              <a:rPr lang="zh-TW" altLang="en-US" sz="1800" dirty="0"/>
              <a:t>説明</a:t>
            </a:r>
            <a:r>
              <a:rPr lang="ja-JP" altLang="en-US" sz="1800"/>
              <a:t>します。</a:t>
            </a:r>
            <a:r>
              <a:rPr lang="zh-TW" altLang="en-US" sz="1800" dirty="0"/>
              <a:t>赤</a:t>
            </a:r>
            <a:r>
              <a:rPr lang="ja-JP" altLang="en-US" sz="1800"/>
              <a:t>い</a:t>
            </a:r>
            <a:r>
              <a:rPr lang="zh-TW" altLang="en-US" sz="1800" dirty="0"/>
              <a:t>点線</a:t>
            </a:r>
            <a:r>
              <a:rPr lang="ja-JP" altLang="en-US" sz="1800"/>
              <a:t>で</a:t>
            </a:r>
            <a:r>
              <a:rPr lang="zh-TW" altLang="en-US" sz="1800" dirty="0"/>
              <a:t>囲</a:t>
            </a:r>
            <a:r>
              <a:rPr lang="ja-JP" altLang="en-US" sz="1800"/>
              <a:t>まれた</a:t>
            </a:r>
            <a:r>
              <a:rPr lang="zh-TW" altLang="en-US" sz="1800" dirty="0"/>
              <a:t>部分</a:t>
            </a:r>
            <a:r>
              <a:rPr lang="ja-JP" altLang="en-US" sz="1800"/>
              <a:t>は、</a:t>
            </a:r>
            <a:r>
              <a:rPr lang="zh-TW" altLang="en-US" sz="1800" dirty="0"/>
              <a:t>現在</a:t>
            </a:r>
            <a:r>
              <a:rPr lang="en-US" altLang="ja-JP" sz="1800" dirty="0"/>
              <a:t>A&amp;W</a:t>
            </a:r>
            <a:r>
              <a:rPr lang="ja-JP" altLang="en-US" sz="1800"/>
              <a:t>が</a:t>
            </a:r>
            <a:r>
              <a:rPr lang="en-US" altLang="ja-JP" sz="1800" dirty="0"/>
              <a:t>ALAP 27PF</a:t>
            </a:r>
            <a:r>
              <a:rPr lang="ja-JP" altLang="en-US" sz="1800"/>
              <a:t>プロジェクトに</a:t>
            </a:r>
            <a:r>
              <a:rPr lang="zh-TW" altLang="en-US" sz="1800" dirty="0"/>
              <a:t>提供</a:t>
            </a:r>
            <a:r>
              <a:rPr lang="ja-JP" altLang="en-US" sz="1800"/>
              <a:t>している</a:t>
            </a:r>
            <a:r>
              <a:rPr lang="en-US" altLang="ja-JP" sz="1800" dirty="0"/>
              <a:t>SDK</a:t>
            </a:r>
            <a:r>
              <a:rPr lang="ja-JP" altLang="en-US" sz="1800"/>
              <a:t>と</a:t>
            </a:r>
            <a:r>
              <a:rPr lang="zh-TW" altLang="en-US" sz="1800" dirty="0"/>
              <a:t>実質的</a:t>
            </a:r>
            <a:r>
              <a:rPr lang="ja-JP" altLang="en-US" sz="1800"/>
              <a:t>に</a:t>
            </a:r>
            <a:r>
              <a:rPr lang="zh-TW" altLang="en-US" sz="1800" dirty="0"/>
              <a:t>同</a:t>
            </a:r>
            <a:r>
              <a:rPr lang="ja-JP" altLang="en-US" sz="1800"/>
              <a:t>じものです。</a:t>
            </a:r>
            <a:r>
              <a:rPr lang="en-US" altLang="ja-JP" sz="1800" dirty="0"/>
              <a:t>Android OS</a:t>
            </a:r>
            <a:r>
              <a:rPr lang="ja-JP" altLang="en-US" sz="1800"/>
              <a:t>の</a:t>
            </a:r>
            <a:r>
              <a:rPr lang="zh-TW" altLang="en-US" sz="1800" dirty="0"/>
              <a:t>特性</a:t>
            </a:r>
            <a:r>
              <a:rPr lang="ja-JP" altLang="en-US" sz="1800"/>
              <a:t>に</a:t>
            </a:r>
            <a:r>
              <a:rPr lang="zh-TW" altLang="en-US" sz="1800" dirty="0"/>
              <a:t>合</a:t>
            </a:r>
            <a:r>
              <a:rPr lang="ja-JP" altLang="en-US" sz="1800"/>
              <a:t>わせて、この</a:t>
            </a:r>
            <a:r>
              <a:rPr lang="en-US" altLang="ja-JP" sz="1800" dirty="0"/>
              <a:t>SDK</a:t>
            </a:r>
            <a:r>
              <a:rPr lang="ja-JP" altLang="en-US" sz="1800"/>
              <a:t>に</a:t>
            </a:r>
            <a:r>
              <a:rPr lang="en-US" altLang="ja-JP" sz="1800" dirty="0" err="1"/>
              <a:t>AnwBTSdkService</a:t>
            </a:r>
            <a:r>
              <a:rPr lang="ja-JP" altLang="en-US" sz="1800"/>
              <a:t>を</a:t>
            </a:r>
            <a:r>
              <a:rPr lang="zh-TW" altLang="en-US" sz="1800" dirty="0"/>
              <a:t>追加</a:t>
            </a:r>
            <a:r>
              <a:rPr lang="ja-JP" altLang="en-US" sz="1800"/>
              <a:t>し、</a:t>
            </a:r>
            <a:r>
              <a:rPr lang="en-US" altLang="ja-JP" sz="1800" dirty="0"/>
              <a:t>Bluetooth</a:t>
            </a:r>
            <a:r>
              <a:rPr lang="zh-TW" altLang="en-US" sz="1800" dirty="0"/>
              <a:t>機能</a:t>
            </a:r>
            <a:r>
              <a:rPr lang="ja-JP" altLang="en-US" sz="1800"/>
              <a:t>をサービスとして</a:t>
            </a:r>
            <a:r>
              <a:rPr lang="zh-TW" altLang="en-US" sz="1800" dirty="0"/>
              <a:t>提供</a:t>
            </a:r>
            <a:r>
              <a:rPr lang="ja-JP" altLang="en-US" sz="1800"/>
              <a:t>するようにしました。これは、</a:t>
            </a:r>
            <a:r>
              <a:rPr lang="en-US" altLang="ja-JP" sz="1800" dirty="0"/>
              <a:t>Android</a:t>
            </a:r>
            <a:r>
              <a:rPr lang="ja-JP" altLang="en-US" sz="1800"/>
              <a:t>がバックグラウンドアプリケーションの</a:t>
            </a:r>
            <a:r>
              <a:rPr lang="en-US" altLang="ja-JP" sz="1800" dirty="0"/>
              <a:t>Bluetooth</a:t>
            </a:r>
            <a:r>
              <a:rPr lang="zh-TW" altLang="en-US" sz="1800" dirty="0"/>
              <a:t>接続</a:t>
            </a:r>
            <a:r>
              <a:rPr lang="ja-JP" altLang="en-US" sz="1800"/>
              <a:t>を</a:t>
            </a:r>
            <a:r>
              <a:rPr lang="zh-TW" altLang="en-US" sz="1800" dirty="0"/>
              <a:t>積極的</a:t>
            </a:r>
            <a:r>
              <a:rPr lang="ja-JP" altLang="en-US" sz="1800"/>
              <a:t>に</a:t>
            </a:r>
            <a:r>
              <a:rPr lang="zh-TW" altLang="en-US" sz="1800" dirty="0"/>
              <a:t>切断</a:t>
            </a:r>
            <a:r>
              <a:rPr lang="ja-JP" altLang="en-US" sz="1800"/>
              <a:t>する</a:t>
            </a:r>
            <a:r>
              <a:rPr lang="zh-TW" altLang="en-US" sz="1800" dirty="0"/>
              <a:t>傾向</a:t>
            </a:r>
            <a:r>
              <a:rPr lang="ja-JP" altLang="en-US" sz="1800"/>
              <a:t>を</a:t>
            </a:r>
            <a:r>
              <a:rPr lang="zh-TW" altLang="en-US" sz="1800" dirty="0"/>
              <a:t>回避</a:t>
            </a:r>
            <a:r>
              <a:rPr lang="ja-JP" altLang="en-US" sz="1800"/>
              <a:t>するためです。</a:t>
            </a:r>
            <a:r>
              <a:rPr lang="zh-TW" altLang="en-US" sz="1800" dirty="0"/>
              <a:t>実際</a:t>
            </a:r>
            <a:r>
              <a:rPr lang="ja-JP" altLang="en-US" sz="1800"/>
              <a:t>には、</a:t>
            </a:r>
            <a:r>
              <a:rPr lang="en-US" altLang="ja-JP" sz="1800" dirty="0"/>
              <a:t>Android</a:t>
            </a:r>
            <a:r>
              <a:rPr lang="ja-JP" altLang="en-US" sz="1800"/>
              <a:t>ネイティブが</a:t>
            </a:r>
            <a:r>
              <a:rPr lang="zh-TW" altLang="en-US" sz="1800" dirty="0"/>
              <a:t>提供</a:t>
            </a:r>
            <a:r>
              <a:rPr lang="ja-JP" altLang="en-US" sz="1800"/>
              <a:t>する</a:t>
            </a:r>
            <a:r>
              <a:rPr lang="en-US" altLang="ja-JP" sz="1800" dirty="0"/>
              <a:t>Bluetooth</a:t>
            </a:r>
            <a:r>
              <a:rPr lang="ja-JP" altLang="en-US" sz="1800"/>
              <a:t>プロセス（</a:t>
            </a:r>
            <a:r>
              <a:rPr lang="en-US" altLang="ja-JP" sz="1800" dirty="0" err="1"/>
              <a:t>Bluetooth.apk</a:t>
            </a:r>
            <a:r>
              <a:rPr lang="ja-JP" altLang="en-US" sz="1800"/>
              <a:t>）も</a:t>
            </a:r>
            <a:r>
              <a:rPr lang="zh-TW" altLang="en-US" sz="1800" dirty="0"/>
              <a:t>同</a:t>
            </a:r>
            <a:r>
              <a:rPr lang="ja-JP" altLang="en-US" sz="1800"/>
              <a:t>じ</a:t>
            </a:r>
            <a:r>
              <a:rPr lang="zh-TW" altLang="en-US" sz="1800" dirty="0"/>
              <a:t>目的</a:t>
            </a:r>
            <a:r>
              <a:rPr lang="ja-JP" altLang="en-US" sz="1800"/>
              <a:t>を</a:t>
            </a:r>
            <a:r>
              <a:rPr lang="zh-TW" altLang="en-US" sz="1800" dirty="0"/>
              <a:t>果</a:t>
            </a:r>
            <a:r>
              <a:rPr lang="ja-JP" altLang="en-US" sz="1800"/>
              <a:t>たします。</a:t>
            </a:r>
          </a:p>
          <a:p>
            <a:r>
              <a:rPr lang="en-US" altLang="ja-JP" sz="2000" dirty="0"/>
              <a:t>Android Native API</a:t>
            </a:r>
            <a:r>
              <a:rPr lang="ja-JP" altLang="en-US" sz="2000"/>
              <a:t>の</a:t>
            </a:r>
            <a:r>
              <a:rPr lang="zh-TW" altLang="en-US" sz="2000" dirty="0"/>
              <a:t>場合、</a:t>
            </a:r>
            <a:r>
              <a:rPr lang="en-US" altLang="ja-JP" sz="2000" dirty="0"/>
              <a:t>A&amp;W</a:t>
            </a:r>
            <a:r>
              <a:rPr lang="ja-JP" altLang="en-US" sz="2000"/>
              <a:t>は</a:t>
            </a:r>
            <a:r>
              <a:rPr lang="en-US" altLang="ja-JP" sz="2000" dirty="0"/>
              <a:t>2</a:t>
            </a:r>
            <a:r>
              <a:rPr lang="ja-JP" altLang="en-US" sz="2000"/>
              <a:t>つのコンポーネントを</a:t>
            </a:r>
            <a:r>
              <a:rPr lang="zh-TW" altLang="en-US" sz="2000" dirty="0"/>
              <a:t>提供</a:t>
            </a:r>
            <a:r>
              <a:rPr lang="ja-JP" altLang="en-US" sz="2000"/>
              <a:t>します</a:t>
            </a:r>
            <a:r>
              <a:rPr lang="en-US" altLang="ja-JP" sz="2000" dirty="0"/>
              <a:t>:</a:t>
            </a:r>
          </a:p>
          <a:p>
            <a:r>
              <a:rPr lang="en-US" altLang="ja-JP" sz="1800" dirty="0"/>
              <a:t>a. Android</a:t>
            </a:r>
            <a:r>
              <a:rPr lang="zh-TW" altLang="en-US" sz="1800" dirty="0"/>
              <a:t>用</a:t>
            </a:r>
            <a:r>
              <a:rPr lang="en-US" altLang="ja-JP" sz="1800" dirty="0"/>
              <a:t>A&amp;W </a:t>
            </a:r>
            <a:r>
              <a:rPr lang="en-US" altLang="ja-JP" sz="1800" dirty="0" err="1"/>
              <a:t>Phonelink</a:t>
            </a:r>
            <a:r>
              <a:rPr lang="en-US" altLang="ja-JP" sz="1800" dirty="0"/>
              <a:t> SDK</a:t>
            </a:r>
            <a:r>
              <a:rPr lang="ja-JP" altLang="en-US" sz="1800"/>
              <a:t>（</a:t>
            </a:r>
            <a:r>
              <a:rPr lang="zh-TW" altLang="en-US" sz="1800" dirty="0"/>
              <a:t>上記</a:t>
            </a:r>
            <a:r>
              <a:rPr lang="ja-JP" altLang="en-US" sz="1800"/>
              <a:t>の</a:t>
            </a:r>
            <a:r>
              <a:rPr lang="zh-TW" altLang="en-US" sz="1800" dirty="0"/>
              <a:t>画像</a:t>
            </a:r>
            <a:r>
              <a:rPr lang="ja-JP" altLang="en-US" sz="1800"/>
              <a:t>の</a:t>
            </a:r>
            <a:r>
              <a:rPr lang="zh-TW" altLang="en-US" sz="1800" dirty="0"/>
              <a:t>赤</a:t>
            </a:r>
            <a:r>
              <a:rPr lang="ja-JP" altLang="en-US" sz="1800"/>
              <a:t>い</a:t>
            </a:r>
            <a:r>
              <a:rPr lang="zh-TW" altLang="en-US" sz="1800" dirty="0"/>
              <a:t>点線</a:t>
            </a:r>
            <a:r>
              <a:rPr lang="ja-JP" altLang="en-US" sz="1800"/>
              <a:t>および</a:t>
            </a:r>
            <a:r>
              <a:rPr lang="en-US" altLang="ja-JP" sz="1800" dirty="0" err="1"/>
              <a:t>AnwBTSdkService</a:t>
            </a:r>
            <a:r>
              <a:rPr lang="ja-JP" altLang="en-US" sz="1800"/>
              <a:t>を</a:t>
            </a:r>
            <a:r>
              <a:rPr lang="zh-TW" altLang="en-US" sz="1800" dirty="0"/>
              <a:t>含</a:t>
            </a:r>
            <a:r>
              <a:rPr lang="ja-JP" altLang="en-US" sz="1800"/>
              <a:t>む）</a:t>
            </a:r>
          </a:p>
          <a:p>
            <a:r>
              <a:rPr lang="en-US" altLang="ja-JP" sz="1800" dirty="0"/>
              <a:t>b. Android</a:t>
            </a:r>
            <a:r>
              <a:rPr lang="ja-JP" altLang="en-US" sz="1800"/>
              <a:t>の「</a:t>
            </a:r>
            <a:r>
              <a:rPr lang="en-US" altLang="ja-JP" sz="1800" dirty="0"/>
              <a:t>Bluetooth Process</a:t>
            </a:r>
            <a:r>
              <a:rPr lang="ja-JP" altLang="en-US" sz="1800"/>
              <a:t>」のコードを</a:t>
            </a:r>
            <a:r>
              <a:rPr lang="zh-TW" altLang="en-US" sz="1800" dirty="0"/>
              <a:t>修正</a:t>
            </a:r>
            <a:r>
              <a:rPr lang="ja-JP" altLang="en-US" sz="1800"/>
              <a:t>して、</a:t>
            </a:r>
            <a:r>
              <a:rPr lang="en-US" altLang="ja-JP" sz="1800" dirty="0" err="1"/>
              <a:t>AnwBTSdkservice</a:t>
            </a:r>
            <a:r>
              <a:rPr lang="ja-JP" altLang="en-US" sz="1800"/>
              <a:t>にブリッジする。</a:t>
            </a:r>
          </a:p>
          <a:p>
            <a:r>
              <a:rPr lang="ja-JP" altLang="en-US" sz="1800"/>
              <a:t>ただし、「</a:t>
            </a:r>
            <a:r>
              <a:rPr lang="en-US" altLang="ja-JP" sz="1800" dirty="0"/>
              <a:t>Bluetooth Process</a:t>
            </a:r>
            <a:r>
              <a:rPr lang="ja-JP" altLang="en-US" sz="1800"/>
              <a:t>」のコードは</a:t>
            </a:r>
            <a:r>
              <a:rPr lang="en-US" altLang="ja-JP" sz="1800" dirty="0"/>
              <a:t>BSP</a:t>
            </a:r>
            <a:r>
              <a:rPr lang="ja-JP" altLang="en-US" sz="1800"/>
              <a:t>に</a:t>
            </a:r>
            <a:r>
              <a:rPr lang="zh-TW" altLang="en-US" sz="1800" dirty="0"/>
              <a:t>含</a:t>
            </a:r>
            <a:r>
              <a:rPr lang="ja-JP" altLang="en-US" sz="1800"/>
              <a:t>まれているため、この</a:t>
            </a:r>
            <a:r>
              <a:rPr lang="zh-TW" altLang="en-US" sz="1800" dirty="0"/>
              <a:t>部分</a:t>
            </a:r>
            <a:r>
              <a:rPr lang="ja-JP" altLang="en-US" sz="1800"/>
              <a:t>は</a:t>
            </a:r>
            <a:r>
              <a:rPr lang="en-US" altLang="ja-JP" sz="1800" dirty="0"/>
              <a:t>ALAP</a:t>
            </a:r>
            <a:r>
              <a:rPr lang="ja-JP" altLang="en-US" sz="1800"/>
              <a:t>のポリシーに</a:t>
            </a:r>
            <a:r>
              <a:rPr lang="zh-TW" altLang="en-US" sz="1800" dirty="0"/>
              <a:t>従</a:t>
            </a:r>
            <a:r>
              <a:rPr lang="ja-JP" altLang="en-US" sz="1800"/>
              <a:t>う</a:t>
            </a:r>
            <a:r>
              <a:rPr lang="zh-TW" altLang="en-US" sz="1800" dirty="0"/>
              <a:t>必要</a:t>
            </a:r>
            <a:r>
              <a:rPr lang="ja-JP" altLang="en-US" sz="1800"/>
              <a:t>がある。 </a:t>
            </a:r>
            <a:endParaRPr lang="en-US" altLang="ja-JP" sz="1800" dirty="0"/>
          </a:p>
          <a:p>
            <a:r>
              <a:rPr lang="en-US" altLang="ja-JP" sz="1800" dirty="0"/>
              <a:t>b-1: ALAP</a:t>
            </a:r>
            <a:r>
              <a:rPr lang="ja-JP" altLang="en-US" sz="1800"/>
              <a:t>が</a:t>
            </a:r>
            <a:r>
              <a:rPr lang="en-US" altLang="ja-JP" sz="1800" dirty="0"/>
              <a:t>BSP</a:t>
            </a:r>
            <a:r>
              <a:rPr lang="ja-JP" altLang="en-US" sz="1800"/>
              <a:t>の</a:t>
            </a:r>
            <a:r>
              <a:rPr lang="zh-TW" altLang="en-US" sz="1800" dirty="0"/>
              <a:t>統合</a:t>
            </a:r>
            <a:r>
              <a:rPr lang="ja-JP" altLang="en-US" sz="1800"/>
              <a:t>および</a:t>
            </a:r>
            <a:r>
              <a:rPr lang="zh-TW" altLang="en-US" sz="1800" dirty="0"/>
              <a:t>修正</a:t>
            </a:r>
            <a:r>
              <a:rPr lang="ja-JP" altLang="en-US" sz="1800"/>
              <a:t>を</a:t>
            </a:r>
            <a:r>
              <a:rPr lang="zh-TW" altLang="en-US" sz="1800" dirty="0"/>
              <a:t>維持</a:t>
            </a:r>
            <a:r>
              <a:rPr lang="ja-JP" altLang="en-US" sz="1800"/>
              <a:t>する</a:t>
            </a:r>
            <a:r>
              <a:rPr lang="zh-TW" altLang="en-US" sz="1800" dirty="0"/>
              <a:t>第三者</a:t>
            </a:r>
            <a:r>
              <a:rPr lang="ja-JP" altLang="en-US" sz="1800"/>
              <a:t>を</a:t>
            </a:r>
            <a:r>
              <a:rPr lang="zh-TW" altLang="en-US" sz="1800" dirty="0"/>
              <a:t>有</a:t>
            </a:r>
            <a:r>
              <a:rPr lang="ja-JP" altLang="en-US" sz="1800"/>
              <a:t>する</a:t>
            </a:r>
            <a:r>
              <a:rPr lang="zh-TW" altLang="en-US" sz="1800" dirty="0"/>
              <a:t>場合、</a:t>
            </a:r>
            <a:r>
              <a:rPr lang="en-US" altLang="ja-JP" sz="1800" dirty="0"/>
              <a:t>A&amp;W</a:t>
            </a:r>
            <a:r>
              <a:rPr lang="ja-JP" altLang="en-US" sz="1800"/>
              <a:t>は</a:t>
            </a:r>
            <a:r>
              <a:rPr lang="zh-TW" altLang="en-US" sz="1800" dirty="0"/>
              <a:t>参照</a:t>
            </a:r>
            <a:r>
              <a:rPr lang="ja-JP" altLang="en-US" sz="1800"/>
              <a:t>コードを</a:t>
            </a:r>
            <a:r>
              <a:rPr lang="zh-TW" altLang="en-US" sz="1800" dirty="0"/>
              <a:t>提供</a:t>
            </a:r>
            <a:r>
              <a:rPr lang="ja-JP" altLang="en-US" sz="1800"/>
              <a:t>し、</a:t>
            </a:r>
            <a:r>
              <a:rPr lang="en-US" altLang="ja-JP" sz="1800" dirty="0"/>
              <a:t>ALAP</a:t>
            </a:r>
            <a:r>
              <a:rPr lang="ja-JP" altLang="en-US" sz="1800"/>
              <a:t>または</a:t>
            </a:r>
            <a:r>
              <a:rPr lang="en-US" altLang="ja-JP" sz="1800" dirty="0"/>
              <a:t>ALAP</a:t>
            </a:r>
            <a:r>
              <a:rPr lang="ja-JP" altLang="en-US" sz="1800"/>
              <a:t>が</a:t>
            </a:r>
            <a:r>
              <a:rPr lang="zh-TW" altLang="en-US" sz="1800" dirty="0"/>
              <a:t>委託</a:t>
            </a:r>
            <a:r>
              <a:rPr lang="ja-JP" altLang="en-US" sz="1800"/>
              <a:t>した</a:t>
            </a:r>
            <a:r>
              <a:rPr lang="zh-TW" altLang="en-US" sz="1800" dirty="0"/>
              <a:t>第三者</a:t>
            </a:r>
            <a:r>
              <a:rPr lang="ja-JP" altLang="en-US" sz="1800"/>
              <a:t>が</a:t>
            </a:r>
            <a:r>
              <a:rPr lang="zh-TW" altLang="en-US" sz="1800" dirty="0"/>
              <a:t>統合</a:t>
            </a:r>
            <a:r>
              <a:rPr lang="ja-JP" altLang="en-US" sz="1800"/>
              <a:t>を</a:t>
            </a:r>
            <a:r>
              <a:rPr lang="zh-TW" altLang="en-US" sz="1800" dirty="0"/>
              <a:t>行</a:t>
            </a:r>
            <a:r>
              <a:rPr lang="ja-JP" altLang="en-US" sz="1800"/>
              <a:t>います。</a:t>
            </a:r>
          </a:p>
          <a:p>
            <a:r>
              <a:rPr lang="en-US" altLang="ja-JP" sz="1800" dirty="0"/>
              <a:t>b-2: ALAP</a:t>
            </a:r>
            <a:r>
              <a:rPr lang="ja-JP" altLang="en-US" sz="1800"/>
              <a:t>が</a:t>
            </a:r>
            <a:r>
              <a:rPr lang="en-US" altLang="ja-JP" sz="1800" dirty="0"/>
              <a:t>A&amp;W</a:t>
            </a:r>
            <a:r>
              <a:rPr lang="ja-JP" altLang="en-US" sz="1800"/>
              <a:t>による</a:t>
            </a:r>
            <a:r>
              <a:rPr lang="zh-TW" altLang="en-US" sz="1800" dirty="0"/>
              <a:t>統合</a:t>
            </a:r>
            <a:r>
              <a:rPr lang="ja-JP" altLang="en-US" sz="1800"/>
              <a:t>を</a:t>
            </a:r>
            <a:r>
              <a:rPr lang="zh-TW" altLang="en-US" sz="1800" dirty="0"/>
              <a:t>希望</a:t>
            </a:r>
            <a:r>
              <a:rPr lang="ja-JP" altLang="en-US" sz="1800"/>
              <a:t>する</a:t>
            </a:r>
            <a:r>
              <a:rPr lang="zh-TW" altLang="en-US" sz="1800" dirty="0"/>
              <a:t>場合、</a:t>
            </a:r>
            <a:r>
              <a:rPr lang="en-US" altLang="ja-JP" sz="1800" dirty="0"/>
              <a:t>ALAP</a:t>
            </a:r>
            <a:r>
              <a:rPr lang="ja-JP" altLang="en-US" sz="1800"/>
              <a:t>は</a:t>
            </a:r>
            <a:r>
              <a:rPr lang="en-US" altLang="ja-JP" sz="1800" dirty="0"/>
              <a:t>BSP</a:t>
            </a:r>
            <a:r>
              <a:rPr lang="ja-JP" altLang="en-US" sz="1800"/>
              <a:t>ソースコードを</a:t>
            </a:r>
            <a:r>
              <a:rPr lang="en-US" altLang="ja-JP" sz="1800" dirty="0"/>
              <a:t>A&amp;W</a:t>
            </a:r>
            <a:r>
              <a:rPr lang="ja-JP" altLang="en-US" sz="1800"/>
              <a:t>に</a:t>
            </a:r>
            <a:r>
              <a:rPr lang="zh-TW" altLang="en-US" sz="1800" dirty="0"/>
              <a:t>提供</a:t>
            </a:r>
            <a:r>
              <a:rPr lang="ja-JP" altLang="en-US" sz="1800"/>
              <a:t>する</a:t>
            </a:r>
            <a:r>
              <a:rPr lang="zh-TW" altLang="en-US" sz="1800" dirty="0"/>
              <a:t>必要</a:t>
            </a:r>
            <a:r>
              <a:rPr lang="ja-JP" altLang="en-US" sz="1800"/>
              <a:t>があり、</a:t>
            </a:r>
            <a:r>
              <a:rPr lang="en-US" altLang="ja-JP" sz="1800" dirty="0"/>
              <a:t>A&amp;W</a:t>
            </a:r>
            <a:r>
              <a:rPr lang="ja-JP" altLang="en-US" sz="1800"/>
              <a:t>は</a:t>
            </a:r>
            <a:r>
              <a:rPr lang="en-US" altLang="ja-JP" sz="1800" dirty="0"/>
              <a:t>Bluetooth SDK</a:t>
            </a:r>
            <a:r>
              <a:rPr lang="ja-JP" altLang="en-US" sz="1800"/>
              <a:t>を</a:t>
            </a:r>
            <a:r>
              <a:rPr lang="zh-TW" altLang="en-US" sz="1800" dirty="0"/>
              <a:t>統合</a:t>
            </a:r>
            <a:r>
              <a:rPr lang="ja-JP" altLang="en-US" sz="1800"/>
              <a:t>します。その</a:t>
            </a:r>
            <a:r>
              <a:rPr lang="zh-TW" altLang="en-US" sz="1800" dirty="0"/>
              <a:t>後、</a:t>
            </a:r>
            <a:r>
              <a:rPr lang="en-US" altLang="ja-JP" sz="1800" dirty="0"/>
              <a:t>A&amp;W</a:t>
            </a:r>
            <a:r>
              <a:rPr lang="ja-JP" altLang="en-US" sz="1800"/>
              <a:t>は</a:t>
            </a:r>
            <a:r>
              <a:rPr lang="zh-TW" altLang="en-US" sz="1800" dirty="0"/>
              <a:t>統合</a:t>
            </a:r>
            <a:r>
              <a:rPr lang="ja-JP" altLang="en-US" sz="1800"/>
              <a:t>されたコードを</a:t>
            </a:r>
            <a:r>
              <a:rPr lang="en-US" altLang="ja-JP" sz="1800" dirty="0"/>
              <a:t>ALAP</a:t>
            </a:r>
            <a:r>
              <a:rPr lang="ja-JP" altLang="en-US" sz="1800"/>
              <a:t>に</a:t>
            </a:r>
            <a:r>
              <a:rPr lang="zh-TW" altLang="en-US" sz="1800" dirty="0"/>
              <a:t>返却</a:t>
            </a:r>
            <a:r>
              <a:rPr lang="ja-JP" altLang="en-US" sz="1800"/>
              <a:t>します。</a:t>
            </a: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3752490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0B446-7080-7423-6CB3-571696B34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06022F-305D-0F80-25F3-32A9A9334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要件</a:t>
            </a:r>
            <a:r>
              <a:rPr lang="en-US" altLang="ja-JP" dirty="0"/>
              <a:t>6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B07418-1232-4788-7434-7D4E05B93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b="1" dirty="0">
                <a:latin typeface="Arial Black" panose="020B0A04020102020204" pitchFamily="34" charset="0"/>
              </a:rPr>
              <a:t>A&amp;W</a:t>
            </a:r>
            <a:r>
              <a:rPr lang="ja-JP" altLang="en-US" sz="2800" b="1">
                <a:latin typeface="Arial Black" panose="020B0A04020102020204" pitchFamily="34" charset="0"/>
              </a:rPr>
              <a:t>：</a:t>
            </a:r>
            <a:r>
              <a:rPr lang="en-US" altLang="zh-TW" dirty="0"/>
              <a:t> </a:t>
            </a:r>
          </a:p>
          <a:p>
            <a:r>
              <a:rPr lang="en-US" altLang="zh-TW" dirty="0"/>
              <a:t>Q: A&amp;W</a:t>
            </a:r>
            <a:r>
              <a:rPr lang="ja-JP" altLang="en-US"/>
              <a:t>が</a:t>
            </a:r>
            <a:r>
              <a:rPr lang="zh-TW" altLang="en-US" dirty="0"/>
              <a:t>提供</a:t>
            </a:r>
            <a:r>
              <a:rPr lang="ja-JP" altLang="en-US"/>
              <a:t>するプランの</a:t>
            </a:r>
            <a:r>
              <a:rPr lang="zh-TW" altLang="en-US" dirty="0"/>
              <a:t>範囲</a:t>
            </a:r>
            <a:r>
              <a:rPr lang="ja-JP" altLang="en-US"/>
              <a:t>は</a:t>
            </a:r>
            <a:r>
              <a:rPr lang="zh-TW" altLang="en-US" dirty="0"/>
              <a:t>何</a:t>
            </a:r>
            <a:r>
              <a:rPr lang="ja-JP" altLang="en-US"/>
              <a:t>ですか</a:t>
            </a:r>
            <a:endParaRPr lang="en-US" altLang="ja-JP" dirty="0"/>
          </a:p>
          <a:p>
            <a:r>
              <a:rPr lang="zh-TW" altLang="en-US" dirty="0"/>
              <a:t>要件</a:t>
            </a:r>
            <a:r>
              <a:rPr lang="en-US" altLang="zh-TW" dirty="0"/>
              <a:t>5</a:t>
            </a:r>
            <a:r>
              <a:rPr lang="ja-JP" altLang="en-US"/>
              <a:t>を</a:t>
            </a:r>
            <a:r>
              <a:rPr lang="zh-TW" altLang="en-US" dirty="0"/>
              <a:t>参照</a:t>
            </a:r>
            <a:r>
              <a:rPr lang="ja-JP" altLang="en-US"/>
              <a:t>してください。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zh-TW" dirty="0"/>
              <a:t>Q :</a:t>
            </a:r>
            <a:r>
              <a:rPr lang="zh-TW" altLang="en-US" dirty="0"/>
              <a:t>異</a:t>
            </a:r>
            <a:r>
              <a:rPr lang="ja-JP" altLang="en-US"/>
              <a:t>なる</a:t>
            </a:r>
            <a:r>
              <a:rPr lang="en-US" altLang="zh-TW" dirty="0"/>
              <a:t>Android</a:t>
            </a:r>
            <a:r>
              <a:rPr lang="ja-JP" altLang="en-US"/>
              <a:t>バージョン</a:t>
            </a:r>
            <a:r>
              <a:rPr lang="en-US" altLang="ja-JP" dirty="0"/>
              <a:t>/</a:t>
            </a:r>
            <a:r>
              <a:rPr lang="zh-TW" altLang="en-US" dirty="0"/>
              <a:t>準拠</a:t>
            </a:r>
            <a:r>
              <a:rPr lang="en-US" altLang="zh-TW" dirty="0"/>
              <a:t>API</a:t>
            </a:r>
            <a:r>
              <a:rPr lang="zh-TW" altLang="en-US" dirty="0"/>
              <a:t>、統合・修正部分？</a:t>
            </a:r>
            <a:endParaRPr lang="zh-TW" altLang="zh-TW" dirty="0"/>
          </a:p>
          <a:p>
            <a:r>
              <a:rPr lang="zh-TW" altLang="en-US" dirty="0"/>
              <a:t>要件</a:t>
            </a:r>
            <a:r>
              <a:rPr lang="en-US" altLang="zh-TW" dirty="0"/>
              <a:t>5</a:t>
            </a:r>
            <a:r>
              <a:rPr lang="ja-JP" altLang="en-US"/>
              <a:t>を</a:t>
            </a:r>
            <a:r>
              <a:rPr lang="zh-TW" altLang="en-US" dirty="0"/>
              <a:t>参照</a:t>
            </a:r>
            <a:r>
              <a:rPr lang="ja-JP" altLang="en-US"/>
              <a:t>してください。</a:t>
            </a:r>
            <a:endParaRPr lang="en-US" altLang="ja-JP" dirty="0"/>
          </a:p>
          <a:p>
            <a:endParaRPr lang="en-US" altLang="zh-TW" dirty="0"/>
          </a:p>
          <a:p>
            <a:r>
              <a:rPr lang="en-US" altLang="zh-TW" dirty="0"/>
              <a:t>Q4 :A&amp;W</a:t>
            </a:r>
            <a:r>
              <a:rPr lang="ja-JP" altLang="en-US"/>
              <a:t>はオンサイトトレーニングをサポートできますか？</a:t>
            </a:r>
          </a:p>
          <a:p>
            <a:r>
              <a:rPr lang="ja-JP" altLang="en-US"/>
              <a:t>これはビジネス</a:t>
            </a:r>
            <a:r>
              <a:rPr lang="zh-TW" altLang="en-US" dirty="0"/>
              <a:t>上</a:t>
            </a:r>
            <a:r>
              <a:rPr lang="ja-JP" altLang="en-US"/>
              <a:t>の</a:t>
            </a:r>
            <a:r>
              <a:rPr lang="zh-TW" altLang="en-US" dirty="0"/>
              <a:t>問題</a:t>
            </a:r>
            <a:r>
              <a:rPr lang="ja-JP" altLang="en-US"/>
              <a:t>であるべきです。</a:t>
            </a:r>
            <a:r>
              <a:rPr lang="zh-TW" altLang="en-US" dirty="0"/>
              <a:t>必要</a:t>
            </a:r>
            <a:r>
              <a:rPr lang="ja-JP" altLang="en-US"/>
              <a:t>であれば、</a:t>
            </a:r>
            <a:r>
              <a:rPr lang="en-US" altLang="zh-TW" dirty="0"/>
              <a:t>RD</a:t>
            </a:r>
            <a:r>
              <a:rPr lang="ja-JP" altLang="en-US"/>
              <a:t>が</a:t>
            </a:r>
            <a:r>
              <a:rPr lang="zh-TW" altLang="en-US" dirty="0"/>
              <a:t>協力</a:t>
            </a:r>
            <a:r>
              <a:rPr lang="ja-JP" altLang="en-US"/>
              <a:t>します。</a:t>
            </a:r>
            <a:r>
              <a:rPr lang="zh-TW" altLang="en-US" dirty="0"/>
              <a:t>実際、</a:t>
            </a:r>
            <a:r>
              <a:rPr lang="en-US" altLang="zh-TW" dirty="0"/>
              <a:t>Q1</a:t>
            </a:r>
            <a:r>
              <a:rPr lang="ja-JP" altLang="en-US"/>
              <a:t>の</a:t>
            </a:r>
            <a:r>
              <a:rPr lang="zh-TW" altLang="en-US" dirty="0"/>
              <a:t>回答</a:t>
            </a:r>
            <a:r>
              <a:rPr lang="ja-JP" altLang="en-US"/>
              <a:t>を</a:t>
            </a:r>
            <a:r>
              <a:rPr lang="zh-TW" altLang="en-US" dirty="0"/>
              <a:t>読</a:t>
            </a:r>
            <a:r>
              <a:rPr lang="ja-JP" altLang="en-US"/>
              <a:t>んだ</a:t>
            </a:r>
            <a:r>
              <a:rPr lang="zh-TW" altLang="en-US" dirty="0"/>
              <a:t>後、</a:t>
            </a:r>
            <a:r>
              <a:rPr lang="ja-JP" altLang="en-US"/>
              <a:t>これらの</a:t>
            </a:r>
            <a:r>
              <a:rPr lang="zh-TW" altLang="en-US" dirty="0"/>
              <a:t>懸念</a:t>
            </a:r>
            <a:r>
              <a:rPr lang="ja-JP" altLang="en-US"/>
              <a:t>はもはや</a:t>
            </a:r>
            <a:r>
              <a:rPr lang="zh-TW" altLang="en-US" dirty="0"/>
              <a:t>存在</a:t>
            </a:r>
            <a:r>
              <a:rPr lang="ja-JP" altLang="en-US"/>
              <a:t>しないはずだと</a:t>
            </a:r>
            <a:r>
              <a:rPr lang="zh-TW" altLang="en-US" dirty="0"/>
              <a:t>私</a:t>
            </a:r>
            <a:r>
              <a:rPr lang="ja-JP" altLang="en-US"/>
              <a:t>は</a:t>
            </a:r>
            <a:r>
              <a:rPr lang="zh-TW" altLang="en-US" dirty="0"/>
              <a:t>考</a:t>
            </a:r>
            <a:r>
              <a:rPr lang="ja-JP" altLang="en-US"/>
              <a:t>えています。</a:t>
            </a:r>
          </a:p>
          <a:p>
            <a:pPr marL="0" indent="0">
              <a:buNone/>
            </a:pP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3374133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55CF9E6-11FC-A717-76E6-16D71B924F7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9650413" y="6597650"/>
            <a:ext cx="2541587" cy="250825"/>
          </a:xfrm>
        </p:spPr>
        <p:txBody>
          <a:bodyPr/>
          <a:lstStyle/>
          <a:p>
            <a:r>
              <a:rPr lang="en-US" altLang="ja-JP"/>
              <a:t>©2025 ALPS ALPINE CO., LTD.</a:t>
            </a: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929229-972A-6287-6D7F-04440A1D833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25275" y="6599238"/>
            <a:ext cx="466725" cy="250825"/>
          </a:xfrm>
        </p:spPr>
        <p:txBody>
          <a:bodyPr/>
          <a:lstStyle/>
          <a:p>
            <a:fld id="{481228EE-8DD1-4F9D-9918-4E6091886337}" type="slidenum">
              <a:rPr lang="ja-JP" altLang="en-US" smtClean="0"/>
              <a:pPr/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0070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0070C0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2025template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34F132CF-5425-430F-865E-63514406D0A4}" vid="{BC1C559F-43F2-4398-A515-B496D9D1823D}"/>
    </a:ext>
  </a:ext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1040</Words>
  <Application>Microsoft Office PowerPoint</Application>
  <PresentationFormat>寬螢幕</PresentationFormat>
  <Paragraphs>59</Paragraphs>
  <Slides>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9</vt:i4>
      </vt:variant>
    </vt:vector>
  </HeadingPairs>
  <TitlesOfParts>
    <vt:vector size="18" baseType="lpstr">
      <vt:lpstr>BIZ UDPゴシック</vt:lpstr>
      <vt:lpstr>游ゴシック</vt:lpstr>
      <vt:lpstr>游ゴシック Light</vt:lpstr>
      <vt:lpstr>Aptos</vt:lpstr>
      <vt:lpstr>Arial</vt:lpstr>
      <vt:lpstr>Arial Black</vt:lpstr>
      <vt:lpstr>Office テーマ</vt:lpstr>
      <vt:lpstr>デザインの設定</vt:lpstr>
      <vt:lpstr>1_Office テーマ</vt:lpstr>
      <vt:lpstr>A&amp;W様へのご回答</vt:lpstr>
      <vt:lpstr>A&amp;Wからの問合せ事項</vt:lpstr>
      <vt:lpstr>要件１</vt:lpstr>
      <vt:lpstr>要件２</vt:lpstr>
      <vt:lpstr>要件３</vt:lpstr>
      <vt:lpstr>要件４</vt:lpstr>
      <vt:lpstr>要件5</vt:lpstr>
      <vt:lpstr>要件6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金子 征史 Masafumi Kaneko</dc:creator>
  <cp:lastModifiedBy>Perry chang</cp:lastModifiedBy>
  <cp:revision>5</cp:revision>
  <dcterms:created xsi:type="dcterms:W3CDTF">2026-03-26T04:50:16Z</dcterms:created>
  <dcterms:modified xsi:type="dcterms:W3CDTF">2026-04-01T05:20:08Z</dcterms:modified>
</cp:coreProperties>
</file>