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8" d="100"/>
          <a:sy n="88" d="100"/>
        </p:scale>
        <p:origin x="821" y="2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2/9/2026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Infineon </a:t>
            </a:r>
            <a:r>
              <a:rPr lang="en-US" altLang="ja-JP" sz="2800" dirty="0"/>
              <a:t>ECNR</a:t>
            </a:r>
            <a:r>
              <a:rPr lang="en-US" altLang="zh-TW" sz="2800" dirty="0"/>
              <a:t> Q&amp;A (02/06)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8" y="753761"/>
            <a:ext cx="11209970" cy="59065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ECNR</a:t>
            </a:r>
            <a:r>
              <a:rPr lang="en-US" altLang="zh-TW" sz="3000" b="1" dirty="0"/>
              <a:t> for Infineon </a:t>
            </a:r>
            <a:r>
              <a:rPr lang="en-US" altLang="ja-JP" sz="3000" b="1" dirty="0"/>
              <a:t>(Yamamoto-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For the purpose of information exchange within Japan, Infineon Japan would like to conclude a local NDA in Japan (A&amp;W and Infineon Japan).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If Infineon Japan provides us with an NDA template, A&amp;W will review the content and proceed with the NDA conclusion.</a:t>
            </a:r>
            <a:r>
              <a:rPr lang="ja-JP" altLang="en-US" sz="1800" dirty="0">
                <a:solidFill>
                  <a:srgbClr val="0070C0"/>
                </a:solidFill>
              </a:rPr>
              <a:t>←</a:t>
            </a:r>
            <a:r>
              <a:rPr lang="en-US" altLang="ja-JP" sz="1800" dirty="0">
                <a:solidFill>
                  <a:srgbClr val="0070C0"/>
                </a:solidFill>
              </a:rPr>
              <a:t>Kinno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Please provide materials to introduce A&amp;W ECNR to customers.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operating specifications: CPU load, ROM/RAM, etc. on ARM M55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DSP operation: ARM U55 compatibility, DSP load, ROM/RAM, etc.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basic functions: Quantum Bit support, sampling frequency support, etc.</a:t>
            </a:r>
          </a:p>
          <a:p>
            <a:pPr marL="0" indent="0">
              <a:buNone/>
            </a:pPr>
            <a:r>
              <a:rPr lang="en-US" altLang="ja-JP" sz="1800" dirty="0"/>
              <a:t>       &gt; A&amp;W ECNR supported functions: Beamforming, sound source separation, human voice extraction, etc.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</a:t>
            </a:r>
          </a:p>
          <a:p>
            <a:pPr marL="342900" indent="-342900">
              <a:buAutoNum type="alphaLcPeriod"/>
            </a:pPr>
            <a:r>
              <a:rPr lang="en-US" altLang="ja-JP" sz="1800" dirty="0"/>
              <a:t>A&amp;W ECNR operating specifications: CPU load, ROM/RAM, etc. on ARM M55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Currently we have only the resources usage on ARM Cortex A53.  We can measure it on M55 if we have M55 EV board and toolchain.  Current ROM/RAM usage is 348kB/245kB for 16kHz sampling rate.</a:t>
            </a:r>
          </a:p>
          <a:p>
            <a:pPr marL="0" indent="0">
              <a:buNone/>
            </a:pPr>
            <a:r>
              <a:rPr lang="en-US" altLang="ja-JP" sz="1800" dirty="0">
                <a:sym typeface="Wingdings" panose="05000000000000000000" pitchFamily="2" charset="2"/>
              </a:rPr>
              <a:t>b. </a:t>
            </a:r>
            <a:r>
              <a:rPr lang="en-US" altLang="ja-JP" sz="1800" dirty="0"/>
              <a:t>A&amp;W ECNR DSP operation: ARM U55 compatibility, DSP load, ROM/RAM,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Is U55 an NPU (Neural Processing Unit) instead of a general DSP? A&amp;W ECNR is based on DSP processing, it is possible to porting it to a DSP but cannot be ported to an NPU.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It is possible to port A&amp;W ECNR to a Helium DSP. We can evaluate if it can be ported on Helium DSP if we have EVB, dsp porting guide, and development tools.</a:t>
            </a:r>
            <a:endParaRPr lang="en-US" altLang="ja-JP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51E69-32AD-4CC6-0788-2F0BD52CC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411A7-DF97-897D-FA9C-840ADB4B3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Infineon </a:t>
            </a:r>
            <a:r>
              <a:rPr lang="en-US" altLang="ja-JP" sz="2800" dirty="0"/>
              <a:t>ECNR</a:t>
            </a:r>
            <a:r>
              <a:rPr lang="en-US" altLang="zh-TW" sz="2800" dirty="0"/>
              <a:t> Q&amp;A (02/06)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63AFE-D71D-4D3E-89A1-1A3965F82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8" y="753761"/>
            <a:ext cx="11209970" cy="5906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ECNR</a:t>
            </a:r>
            <a:r>
              <a:rPr lang="en-US" altLang="zh-TW" sz="3000" b="1" dirty="0"/>
              <a:t> for Infineon </a:t>
            </a:r>
            <a:r>
              <a:rPr lang="en-US" altLang="ja-JP" sz="3000" b="1" dirty="0"/>
              <a:t>(Yamamoto-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/>
              <a:t>c. </a:t>
            </a:r>
            <a:r>
              <a:rPr lang="en-US" altLang="ja-JP" sz="1800" dirty="0"/>
              <a:t>A&amp;W ECNR basic functions: Quantum Bit support, sampling frequency support,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A&amp;W ECNR support 16-bit resolution, 8/16/24/32/48kHz sampling frequency, 24ms TX processing latency.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Other detail functions please refer to attached datasheet.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altLang="ja-JP" sz="18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d. </a:t>
            </a:r>
            <a:r>
              <a:rPr lang="en-US" altLang="ja-JP" sz="1800" dirty="0"/>
              <a:t>A&amp;W ECNR supported functions: Beamforming, sound source separation, human voice extraction, etc.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2-mic Beamforming is supported while sound source separation/human voice extraction is not supported currently.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ja-JP" sz="1800" dirty="0">
                <a:solidFill>
                  <a:schemeClr val="accent1"/>
                </a:solidFill>
                <a:sym typeface="Wingdings" panose="05000000000000000000" pitchFamily="2" charset="2"/>
              </a:rPr>
              <a:t>A&amp;W is developing a DNN-based NR. Sound source separation and human voice extraction are also under A&amp;W planning. Could Infineon share more information with us about these technologies are used in what kind of applications and products?  </a:t>
            </a:r>
            <a:endParaRPr lang="en-US" altLang="ja-JP" sz="1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Q3: Could A&amp;W provide a sample of A&amp;W ECNR running on Infineon's MCU (PSOC Edge E83)? </a:t>
            </a:r>
          </a:p>
          <a:p>
            <a:pPr marL="0" indent="0">
              <a:buNone/>
            </a:pPr>
            <a:r>
              <a:rPr lang="en-US" altLang="ja-JP" sz="1800" dirty="0"/>
              <a:t>       (M55 operation, U55 operation (if possible))</a:t>
            </a:r>
          </a:p>
          <a:p>
            <a:pPr marL="0" indent="0">
              <a:buNone/>
            </a:pPr>
            <a:r>
              <a:rPr lang="en-US" altLang="ja-JP" sz="1800" dirty="0"/>
              <a:t>       Infineon will provide the EVB and development environment.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  What kind of sample does Infineon want?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We can make an executable which can process an audio file and save processed audio to another file.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5662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53687</TotalTime>
  <Words>553</Words>
  <Application>Microsoft Office PowerPoint</Application>
  <PresentationFormat>寬螢幕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 Infineon ECNR Q&amp;A (02/06)</vt:lpstr>
      <vt:lpstr> Infineon ECNR Q&amp;A (02/06)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Yihmin Li</cp:lastModifiedBy>
  <cp:revision>5725</cp:revision>
  <dcterms:created xsi:type="dcterms:W3CDTF">2014-11-12T21:47:38Z</dcterms:created>
  <dcterms:modified xsi:type="dcterms:W3CDTF">2026-02-09T07:10:52Z</dcterms:modified>
  <cp:category/>
</cp:coreProperties>
</file>