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66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1DEB5-BDBA-DB7F-9708-6B1BAEB5C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85DEA-1E4C-86D6-B649-ADDAF7B8A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ALPINE BT Stack </a:t>
            </a:r>
            <a:r>
              <a:rPr lang="en-US" altLang="zh-TW" sz="2800"/>
              <a:t>&amp; </a:t>
            </a:r>
            <a:r>
              <a:rPr lang="en-US" altLang="ja-JP" sz="2800"/>
              <a:t>A&amp;W </a:t>
            </a:r>
            <a:r>
              <a:rPr lang="en-US" altLang="zh-TW" sz="2800"/>
              <a:t>ECNR</a:t>
            </a:r>
            <a:r>
              <a:rPr lang="en-US" altLang="ja-JP" sz="2800" dirty="0"/>
              <a:t>(MAZDA)</a:t>
            </a:r>
            <a:r>
              <a:rPr lang="en-US" altLang="zh-TW" sz="2800" dirty="0"/>
              <a:t> Q&amp;A (01/20)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E8407-AE59-6BB2-841B-5613E2A3B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BT Stack &amp; A&amp;W ECNR(MAZDA)</a:t>
            </a:r>
            <a:r>
              <a:rPr lang="en-US" altLang="zh-TW" sz="3000" b="1" dirty="0"/>
              <a:t> for ALPINE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Does A&amp;W BT Stack support the NXP AW693 and AW611? </a:t>
            </a:r>
          </a:p>
          <a:p>
            <a:pPr marL="0" indent="0">
              <a:buNone/>
            </a:pPr>
            <a:r>
              <a:rPr lang="en-US" altLang="ja-JP" sz="1800" dirty="0"/>
              <a:t>        Also, is there any mass production experience?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A1:</a:t>
            </a:r>
            <a:r>
              <a:rPr lang="zh-TW" altLang="en-US" sz="1800" dirty="0">
                <a:solidFill>
                  <a:srgbClr val="0070C0"/>
                </a:solidFill>
              </a:rPr>
              <a:t>  </a:t>
            </a:r>
            <a:r>
              <a:rPr lang="en-US" altLang="zh-TW" sz="1800" dirty="0">
                <a:solidFill>
                  <a:srgbClr val="0070C0"/>
                </a:solidFill>
              </a:rPr>
              <a:t>1.AW611,AW693--A&amp;W might be one of the earliest companies to directly get from NXP , to help verify their firmware,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especially, for complicated use cases from years ago.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2. Already supported for many customers, IW611 is in production. The only difference between IW611 and AW611 is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 operation temperature. 2 of </a:t>
            </a:r>
            <a:r>
              <a:rPr lang="en-US" altLang="zh-TW" sz="1800">
                <a:solidFill>
                  <a:srgbClr val="0070C0"/>
                </a:solidFill>
              </a:rPr>
              <a:t>our customers </a:t>
            </a:r>
            <a:r>
              <a:rPr lang="en-US" altLang="zh-TW" sz="1800" dirty="0">
                <a:solidFill>
                  <a:srgbClr val="0070C0"/>
                </a:solidFill>
              </a:rPr>
              <a:t>will MP with the AW611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production soon 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Q2: Does A&amp;W ECNR support the </a:t>
            </a:r>
            <a:r>
              <a:rPr lang="en-US" altLang="ja-JP" sz="1800" dirty="0" err="1"/>
              <a:t>Telechips</a:t>
            </a:r>
            <a:r>
              <a:rPr lang="en-US" altLang="ja-JP" sz="1800" dirty="0"/>
              <a:t> Dolphin3 series?</a:t>
            </a:r>
          </a:p>
          <a:p>
            <a:pPr marL="0" indent="0">
              <a:buNone/>
            </a:pPr>
            <a:r>
              <a:rPr lang="en-US" altLang="ja-JP" sz="1800" dirty="0"/>
              <a:t>        If it has already been supported, which OS and which Dolphin3 is it?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Dolphine 3 is our main platform to internally develop reference design for BT (App + stack), Car Play/Android Auto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and ECNR. And, also the main platform to show and discuss our solutions to customers.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800" dirty="0">
                <a:solidFill>
                  <a:srgbClr val="0070C0"/>
                </a:solidFill>
              </a:rPr>
              <a:t>       </a:t>
            </a:r>
            <a:r>
              <a:rPr lang="en-US" altLang="zh-TW" sz="1800" dirty="0">
                <a:solidFill>
                  <a:srgbClr val="0070C0"/>
                </a:solidFill>
              </a:rPr>
              <a:t>It includes complete testing cases of ECNR in different cars, such as sports cars, compacts, mid-size and full-size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sedans, SUVs, and pickup trucks...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Also, provides simulated ITU-T test tool to help CPAA certification related to ECNR,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ex: Speech Quality During Single Talk, Out-of-band signals, Echo Performance without BGN,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    Double talk Performance, Speech quality in the presence of BGN</a:t>
            </a:r>
          </a:p>
          <a:p>
            <a:pPr marL="0" indent="0">
              <a:buNone/>
            </a:pPr>
            <a:r>
              <a:rPr lang="zh-TW" altLang="en-US" sz="1800" dirty="0">
                <a:solidFill>
                  <a:srgbClr val="0070C0"/>
                </a:solidFill>
              </a:rPr>
              <a:t>        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216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4F17B-5A0F-B9F7-4A59-16C2C04CC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73A05-82B5-859F-C507-795299DA3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ALPINE BT Stack </a:t>
            </a:r>
            <a:r>
              <a:rPr lang="en-US" altLang="zh-TW" sz="2800"/>
              <a:t>&amp; </a:t>
            </a:r>
            <a:r>
              <a:rPr lang="en-US" altLang="ja-JP" sz="2800"/>
              <a:t>A&amp;W </a:t>
            </a:r>
            <a:r>
              <a:rPr lang="en-US" altLang="zh-TW" sz="2800"/>
              <a:t>ECNR</a:t>
            </a:r>
            <a:r>
              <a:rPr lang="en-US" altLang="ja-JP" sz="2800" dirty="0"/>
              <a:t>(MAZDA)</a:t>
            </a:r>
            <a:r>
              <a:rPr lang="en-US" altLang="zh-TW" sz="2800" dirty="0"/>
              <a:t> Q&amp;A (01/20)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BD47B-CE33-0DF7-AC14-3D3A2A83E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BT Stack &amp; A&amp;W ECNR(MAZDA)</a:t>
            </a:r>
            <a:r>
              <a:rPr lang="en-US" altLang="zh-TW" sz="3000" b="1" dirty="0"/>
              <a:t> for ALPINE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Q3: ITU-T test for this product will be conducted in Hiroshima (Mazda headquarters). </a:t>
            </a:r>
          </a:p>
          <a:p>
            <a:pPr marL="0" indent="0">
              <a:buNone/>
            </a:pPr>
            <a:r>
              <a:rPr lang="en-US" altLang="ja-JP" sz="1800" dirty="0"/>
              <a:t>       Can A&amp;W provide on-site support?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A3: Yes, A&amp;W engineers are available to provide on-site support at your designated location.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Q4: If ALPINE adopts A&amp;W BT Stack + A&amp;W ECNR, how much will the royalty be?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A4: The royalty for A&amp;W BT Stack + A&amp;W ECNR is USD 0.82/per pcs.</a:t>
            </a: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96050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54020</TotalTime>
  <Words>407</Words>
  <Application>Microsoft Office PowerPoint</Application>
  <PresentationFormat>寬螢幕</PresentationFormat>
  <Paragraphs>35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 ALPINE BT Stack &amp; A&amp;W ECNR(MAZDA) Q&amp;A (01/20)</vt:lpstr>
      <vt:lpstr> ALPINE BT Stack &amp; A&amp;W ECNR(MAZDA) Q&amp;A (01/20)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5724</cp:revision>
  <dcterms:created xsi:type="dcterms:W3CDTF">2014-11-12T21:47:38Z</dcterms:created>
  <dcterms:modified xsi:type="dcterms:W3CDTF">2026-01-26T03:36:04Z</dcterms:modified>
  <cp:category/>
</cp:coreProperties>
</file>