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5"/>
  </p:notesMasterIdLst>
  <p:handoutMasterIdLst>
    <p:handoutMasterId r:id="rId6"/>
  </p:handoutMasterIdLst>
  <p:sldIdLst>
    <p:sldId id="263" r:id="rId2"/>
    <p:sldId id="264" r:id="rId3"/>
    <p:sldId id="265" r:id="rId4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2196F3"/>
    <a:srgbClr val="BBD275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897" autoAdjust="0"/>
    <p:restoredTop sz="79369" autoAdjust="0"/>
  </p:normalViewPr>
  <p:slideViewPr>
    <p:cSldViewPr snapToGrid="0" snapToObjects="1">
      <p:cViewPr varScale="1">
        <p:scale>
          <a:sx n="82" d="100"/>
          <a:sy n="82" d="100"/>
        </p:scale>
        <p:origin x="588" y="90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1/13/2026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1/13/2026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106068-F35D-EDCA-1C78-CB7E2C62E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446F5-AF21-F04C-C08E-A84AA1152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JKC</a:t>
            </a:r>
            <a:r>
              <a:rPr lang="en-US" altLang="ja-JP" sz="2800" dirty="0"/>
              <a:t> A&amp;W Echo Cancellation</a:t>
            </a:r>
            <a:r>
              <a:rPr lang="en-US" altLang="zh-TW" sz="2800" dirty="0"/>
              <a:t> Q&amp;A (01/09)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42619-1EC7-4EBB-12C9-3A62B4B51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951471"/>
            <a:ext cx="11491199" cy="56398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3000" b="1" dirty="0"/>
              <a:t>Questions about</a:t>
            </a:r>
            <a:r>
              <a:rPr lang="ja-JP" altLang="en-US" sz="3000" b="1" dirty="0"/>
              <a:t> </a:t>
            </a:r>
            <a:r>
              <a:rPr lang="en-US" altLang="ja-JP" sz="3000" b="1" dirty="0"/>
              <a:t>A&amp;W Echo Cancellation </a:t>
            </a:r>
            <a:r>
              <a:rPr lang="en-US" altLang="zh-TW" sz="3000" b="1" dirty="0"/>
              <a:t> for JKC</a:t>
            </a:r>
            <a:r>
              <a:rPr lang="en-US" altLang="ja-JP" sz="3000" b="1" dirty="0"/>
              <a:t>(Ishibashi-</a:t>
            </a:r>
            <a:r>
              <a:rPr lang="en-US" altLang="ja-JP" sz="3000" b="1" dirty="0" err="1"/>
              <a:t>san</a:t>
            </a:r>
            <a:r>
              <a:rPr lang="en-US" altLang="ja-JP" sz="3000" b="1" dirty="0"/>
              <a:t>)</a:t>
            </a:r>
            <a:endParaRPr lang="en-US" altLang="zh-TW" sz="3000" b="1" dirty="0"/>
          </a:p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r>
              <a:rPr lang="en-US" altLang="ja-JP" sz="1800" dirty="0"/>
              <a:t>Q1: Has A&amp;W commercialized an EC that runs on the ARM A53 Core? </a:t>
            </a:r>
          </a:p>
          <a:p>
            <a:pPr marL="0" indent="0">
              <a:buNone/>
            </a:pPr>
            <a:r>
              <a:rPr lang="ja-JP" altLang="en-US" sz="1800" dirty="0"/>
              <a:t>　　</a:t>
            </a:r>
            <a:r>
              <a:rPr lang="en-US" altLang="ja-JP" sz="1800" dirty="0"/>
              <a:t>If so, when can you provide a sample to JKC at the earliest?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FF0000"/>
                </a:solidFill>
              </a:rPr>
              <a:t>A1:  Yes, it is available on different ARM platforms.  A working library can be provided 1 or 2 days later after the toolchain  is received by A&amp;W.</a:t>
            </a: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r>
              <a:rPr lang="en-US" altLang="ja-JP" sz="1800" dirty="0"/>
              <a:t>Q2: JKC would like to know the sampling frequencies at which A&amp;W EC operates and any limitations.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FF0000"/>
                </a:solidFill>
              </a:rPr>
              <a:t>A2: A&amp;W ECNR lib supports 8/16/24/32/48kHz sampling rates.</a:t>
            </a:r>
          </a:p>
          <a:p>
            <a:pPr marL="0" indent="0">
              <a:buNone/>
            </a:pPr>
            <a:endParaRPr lang="en-US" altLang="ja-JP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zh-TW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649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8A26F0-536B-E56B-96AA-CFFF72100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7EB39-17B4-D18E-0738-ED5346F36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 JKC</a:t>
            </a:r>
            <a:r>
              <a:rPr lang="en-US" altLang="ja-JP" sz="2800" dirty="0"/>
              <a:t> A&amp;W Echo Cancellation</a:t>
            </a:r>
            <a:r>
              <a:rPr lang="en-US" altLang="zh-TW" sz="2800" dirty="0"/>
              <a:t> Q&amp;A (01/09)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304D6D-13EE-9CF6-555C-4F1327F91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910260"/>
            <a:ext cx="11491199" cy="56398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1800" dirty="0"/>
              <a:t>Q3: In order to compare the performance of Alango EC and A&amp;W EC, JKC would like to see the performance of A&amp;W EC listed in the same categories as Alango EC below.</a:t>
            </a: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A3: </a:t>
            </a:r>
          </a:p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zh-TW" sz="1400" dirty="0">
              <a:solidFill>
                <a:srgbClr val="0070C0"/>
              </a:solidFill>
            </a:endParaRPr>
          </a:p>
        </p:txBody>
      </p:sp>
      <p:pic>
        <p:nvPicPr>
          <p:cNvPr id="5" name="図 4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75C9BDDD-4446-D113-A247-C6728FB7E5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680" y="1418056"/>
            <a:ext cx="4489182" cy="2312118"/>
          </a:xfrm>
          <a:prstGeom prst="rect">
            <a:avLst/>
          </a:prstGeom>
        </p:spPr>
      </p:pic>
      <p:pic>
        <p:nvPicPr>
          <p:cNvPr id="6" name="圖片 5" descr="一張含有 文字, 螢幕擷取畫面, 數字, 字型 的圖片&#10;&#10;AI 產生的內容可能不正確。">
            <a:extLst>
              <a:ext uri="{FF2B5EF4-FFF2-40B4-BE49-F238E27FC236}">
                <a16:creationId xmlns:a16="http://schemas.microsoft.com/office/drawing/2014/main" id="{3E0E8B51-9024-DD45-62E3-20A9F3517C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3224" y="3845889"/>
            <a:ext cx="6942588" cy="2621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419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343877-6B71-8AA7-301D-133AD68B4E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0A07F-EA55-982E-34B5-77CFF40A6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 JKC</a:t>
            </a:r>
            <a:r>
              <a:rPr lang="en-US" altLang="ja-JP" sz="2800" dirty="0"/>
              <a:t> A&amp;W Echo Cancellation</a:t>
            </a:r>
            <a:r>
              <a:rPr lang="en-US" altLang="zh-TW" sz="2800" dirty="0"/>
              <a:t> Q&amp;A (01/09)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D7FFC7-64AC-80AE-5F1C-85C98CE0F1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951472"/>
            <a:ext cx="11491199" cy="34329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1800" dirty="0"/>
              <a:t>Q4: JKC would like a quote for A&amp;W EC royalty (82,170 units/6 years + overseas product development).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A4:</a:t>
            </a:r>
            <a:r>
              <a:rPr lang="zh-TW" altLang="en-US" sz="1800" dirty="0">
                <a:solidFill>
                  <a:srgbClr val="0070C0"/>
                </a:solidFill>
              </a:rPr>
              <a:t> </a:t>
            </a: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TW" altLang="en-US" sz="1800" dirty="0">
                <a:solidFill>
                  <a:srgbClr val="0070C0"/>
                </a:solidFill>
              </a:rPr>
              <a:t>   </a:t>
            </a:r>
            <a:r>
              <a:rPr lang="en-US" altLang="zh-TW" sz="1800" dirty="0">
                <a:solidFill>
                  <a:srgbClr val="FF0000"/>
                </a:solidFill>
              </a:rPr>
              <a:t>A&amp;W</a:t>
            </a:r>
            <a:r>
              <a:rPr lang="zh-TW" altLang="en-US" sz="1800" dirty="0">
                <a:solidFill>
                  <a:srgbClr val="FF0000"/>
                </a:solidFill>
              </a:rPr>
              <a:t> </a:t>
            </a:r>
            <a:r>
              <a:rPr lang="en-US" altLang="zh-TW" sz="1800" dirty="0">
                <a:solidFill>
                  <a:srgbClr val="FF0000"/>
                </a:solidFill>
              </a:rPr>
              <a:t>:</a:t>
            </a:r>
            <a:r>
              <a:rPr lang="zh-TW" altLang="en-US" sz="1800" dirty="0">
                <a:solidFill>
                  <a:srgbClr val="FF0000"/>
                </a:solidFill>
              </a:rPr>
              <a:t> </a:t>
            </a:r>
            <a:r>
              <a:rPr lang="en-US" altLang="zh-TW" sz="1800" dirty="0">
                <a:solidFill>
                  <a:srgbClr val="FF0000"/>
                </a:solidFill>
              </a:rPr>
              <a:t>USD</a:t>
            </a:r>
            <a:r>
              <a:rPr lang="zh-TW" altLang="en-US" sz="1800" dirty="0">
                <a:solidFill>
                  <a:srgbClr val="FF0000"/>
                </a:solidFill>
              </a:rPr>
              <a:t> </a:t>
            </a:r>
            <a:r>
              <a:rPr lang="en-US" altLang="zh-TW" sz="1800" dirty="0">
                <a:solidFill>
                  <a:srgbClr val="FF0000"/>
                </a:solidFill>
              </a:rPr>
              <a:t>0.22/pcs </a:t>
            </a: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zh-TW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679119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53741</TotalTime>
  <Words>226</Words>
  <Application>Microsoft Office PowerPoint</Application>
  <PresentationFormat>寬螢幕</PresentationFormat>
  <Paragraphs>37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Custom Design</vt:lpstr>
      <vt:lpstr> JKC A&amp;W Echo Cancellation Q&amp;A (01/09)</vt:lpstr>
      <vt:lpstr>  JKC A&amp;W Echo Cancellation Q&amp;A (01/09)</vt:lpstr>
      <vt:lpstr>  JKC A&amp;W Echo Cancellation Q&amp;A (01/09)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5726</cp:revision>
  <dcterms:created xsi:type="dcterms:W3CDTF">2014-11-12T21:47:38Z</dcterms:created>
  <dcterms:modified xsi:type="dcterms:W3CDTF">2026-01-13T01:57:40Z</dcterms:modified>
  <cp:category/>
</cp:coreProperties>
</file>