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0" autoAdjust="0"/>
    <p:restoredTop sz="79369" autoAdjust="0"/>
  </p:normalViewPr>
  <p:slideViewPr>
    <p:cSldViewPr snapToGrid="0" snapToObjects="1">
      <p:cViewPr varScale="1">
        <p:scale>
          <a:sx n="113" d="100"/>
          <a:sy n="113" d="100"/>
        </p:scale>
        <p:origin x="1552" y="48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1/7/26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Silex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3"/>
            <a:ext cx="11491199" cy="532980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" altLang="ja-JP" sz="2400" b="1" i="0" dirty="0">
                <a:solidFill>
                  <a:srgbClr val="000000"/>
                </a:solidFill>
                <a:effectLst/>
              </a:rPr>
              <a:t>At the Silex meeting in December 2025, there are two requests </a:t>
            </a:r>
          </a:p>
          <a:p>
            <a:pPr algn="l">
              <a:buNone/>
            </a:pPr>
            <a:endParaRPr lang="en" altLang="ja-JP" sz="2400" b="0" i="0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r>
              <a:rPr lang="en" altLang="ja-JP" sz="2400" dirty="0">
                <a:solidFill>
                  <a:srgbClr val="000000"/>
                </a:solidFill>
              </a:rPr>
              <a:t>Q1: </a:t>
            </a:r>
            <a:r>
              <a:rPr lang="en" altLang="ja-JP" sz="2400" b="0" i="0" dirty="0">
                <a:solidFill>
                  <a:srgbClr val="000000"/>
                </a:solidFill>
                <a:effectLst/>
              </a:rPr>
              <a:t>Based on past experience with a PFU project, Silex requested that future projects be assigned to a capable Project Manager.</a:t>
            </a:r>
            <a:br>
              <a:rPr lang="en" altLang="ja-JP" sz="2400" b="0" i="0" dirty="0">
                <a:solidFill>
                  <a:srgbClr val="000000"/>
                </a:solidFill>
                <a:effectLst/>
              </a:rPr>
            </a:br>
            <a:r>
              <a:rPr lang="en" altLang="ja-JP" sz="2400" b="0" i="0" dirty="0">
                <a:solidFill>
                  <a:srgbClr val="000000"/>
                </a:solidFill>
                <a:effectLst/>
              </a:rPr>
              <a:t>(Kuwana RD Manager)</a:t>
            </a:r>
          </a:p>
          <a:p>
            <a:pPr algn="l">
              <a:buNone/>
            </a:pPr>
            <a:r>
              <a:rPr lang="en" altLang="ja-JP" sz="2400" b="0" i="0" dirty="0">
                <a:solidFill>
                  <a:srgbClr val="000000"/>
                </a:solidFill>
                <a:effectLst/>
              </a:rPr>
              <a:t>Ans:</a:t>
            </a:r>
          </a:p>
          <a:p>
            <a:pPr algn="l">
              <a:buNone/>
            </a:pPr>
            <a:endParaRPr lang="en" altLang="ja-JP" sz="24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en" altLang="ja-JP" sz="2400" b="0" i="0" dirty="0">
                <a:solidFill>
                  <a:srgbClr val="000000"/>
                </a:solidFill>
                <a:effectLst/>
              </a:rPr>
              <a:t>Q2: To increase future collaboration between Silex and A&amp;W, Silex asked whether projects with low shipment volumes could still be considered, either on a case-by-case basis or pay by development fee.</a:t>
            </a:r>
            <a:br>
              <a:rPr lang="en" altLang="ja-JP" sz="2400" b="0" i="0" dirty="0">
                <a:solidFill>
                  <a:srgbClr val="000000"/>
                </a:solidFill>
                <a:effectLst/>
              </a:rPr>
            </a:br>
            <a:r>
              <a:rPr lang="en" altLang="ja-JP" sz="2400" b="0" i="0" dirty="0">
                <a:solidFill>
                  <a:srgbClr val="000000"/>
                </a:solidFill>
                <a:effectLst/>
              </a:rPr>
              <a:t>(</a:t>
            </a:r>
            <a:r>
              <a:rPr lang="en" altLang="ja-JP" sz="2400" b="0" i="0" dirty="0" err="1">
                <a:solidFill>
                  <a:srgbClr val="000000"/>
                </a:solidFill>
                <a:effectLst/>
              </a:rPr>
              <a:t>Kiji</a:t>
            </a:r>
            <a:r>
              <a:rPr lang="en" altLang="ja-JP" sz="2400" b="0" i="0" dirty="0">
                <a:solidFill>
                  <a:srgbClr val="000000"/>
                </a:solidFill>
                <a:effectLst/>
              </a:rPr>
              <a:t>-san Product Planning Manager)</a:t>
            </a:r>
          </a:p>
          <a:p>
            <a:pPr marL="0" indent="0" algn="l">
              <a:buNone/>
            </a:pPr>
            <a:r>
              <a:rPr lang="en" altLang="ja-JP" sz="2400" dirty="0">
                <a:solidFill>
                  <a:srgbClr val="000000"/>
                </a:solidFill>
              </a:rPr>
              <a:t>Ans:</a:t>
            </a:r>
            <a:endParaRPr lang="en" altLang="ja-JP" sz="2400" b="0" i="0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52516</TotalTime>
  <Words>94</Words>
  <Application>Microsoft Macintosh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Silex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Jun Morishita</cp:lastModifiedBy>
  <cp:revision>5607</cp:revision>
  <dcterms:created xsi:type="dcterms:W3CDTF">2014-11-12T21:47:38Z</dcterms:created>
  <dcterms:modified xsi:type="dcterms:W3CDTF">2026-01-07T09:44:35Z</dcterms:modified>
  <cp:category/>
</cp:coreProperties>
</file>