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00" autoAdjust="0"/>
    <p:restoredTop sz="79369" autoAdjust="0"/>
  </p:normalViewPr>
  <p:slideViewPr>
    <p:cSldViewPr snapToGrid="0" snapToObjects="1">
      <p:cViewPr>
        <p:scale>
          <a:sx n="109" d="100"/>
          <a:sy n="109" d="100"/>
        </p:scale>
        <p:origin x="1712" y="584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39F4E-E5CE-F3A2-7292-751AB694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2FEA-04EB-5E5E-12C3-E770DE8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3889" y="239124"/>
            <a:ext cx="8704222" cy="647054"/>
          </a:xfrm>
        </p:spPr>
        <p:txBody>
          <a:bodyPr>
            <a:normAutofit fontScale="90000"/>
          </a:bodyPr>
          <a:lstStyle/>
          <a:p>
            <a:r>
              <a:rPr lang="en-US" altLang="zh-TW" sz="2800" dirty="0"/>
              <a:t>Q&amp;A </a:t>
            </a:r>
            <a:r>
              <a:rPr lang="en" altLang="ja-JP" sz="270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Consideration of Maintenance and Future Updates for the Customized Bluetooth Stack for Shimano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54FA-9136-8599-3A8A-769B7F7BA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1093573"/>
            <a:ext cx="11491199" cy="5525303"/>
          </a:xfrm>
        </p:spPr>
        <p:txBody>
          <a:bodyPr>
            <a:normAutofit/>
          </a:bodyPr>
          <a:lstStyle/>
          <a:p>
            <a:pPr algn="l">
              <a:buNone/>
            </a:pPr>
            <a:endParaRPr lang="en" altLang="ja-JP" sz="2000" dirty="0">
              <a:solidFill>
                <a:srgbClr val="000000"/>
              </a:solidFill>
            </a:endParaRPr>
          </a:p>
          <a:p>
            <a:pPr algn="l">
              <a:buNone/>
            </a:pPr>
            <a:r>
              <a:rPr lang="en" altLang="ja-JP" sz="2000" b="0" i="0" dirty="0">
                <a:solidFill>
                  <a:srgbClr val="000000"/>
                </a:solidFill>
                <a:effectLst/>
              </a:rPr>
              <a:t>In relation to the customized Bluetooth stack provided by A&amp;W to Shimano, there may be a need for ongoing maintenance and future functional updates.</a:t>
            </a:r>
          </a:p>
          <a:p>
            <a:pPr algn="l">
              <a:buNone/>
            </a:pPr>
            <a:endParaRPr lang="en" altLang="ja-JP" sz="2000" b="0" i="0" dirty="0">
              <a:solidFill>
                <a:srgbClr val="000000"/>
              </a:solidFill>
              <a:effectLst/>
            </a:endParaRPr>
          </a:p>
          <a:p>
            <a:pPr algn="l">
              <a:buFont typeface="+mj-lt"/>
              <a:buAutoNum type="arabicPeriod"/>
            </a:pPr>
            <a:r>
              <a:rPr lang="en" altLang="ja-JP" sz="2000" b="0" i="0" dirty="0">
                <a:solidFill>
                  <a:srgbClr val="000000"/>
                </a:solidFill>
                <a:effectLst/>
              </a:rPr>
              <a:t>Is a formal agreement required between A&amp;W and Shimano?</a:t>
            </a:r>
          </a:p>
          <a:p>
            <a:pPr algn="l">
              <a:buFont typeface="+mj-lt"/>
              <a:buAutoNum type="arabicPeriod"/>
            </a:pPr>
            <a:r>
              <a:rPr lang="en" altLang="ja-JP" sz="2000" b="0" i="0" dirty="0">
                <a:solidFill>
                  <a:srgbClr val="000000"/>
                </a:solidFill>
                <a:effectLst/>
              </a:rPr>
              <a:t>If an agreement is required, what terms should be included, such as: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" altLang="ja-JP" sz="1800" b="0" i="0" dirty="0">
                <a:solidFill>
                  <a:srgbClr val="000000"/>
                </a:solidFill>
                <a:effectLst/>
              </a:rPr>
              <a:t>Scope of work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" altLang="ja-JP" sz="1800" b="0" i="0" dirty="0">
                <a:solidFill>
                  <a:srgbClr val="000000"/>
                </a:solidFill>
                <a:effectLst/>
              </a:rPr>
              <a:t>Allocation of responsibilities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" altLang="ja-JP" sz="1800" b="0" i="0" dirty="0">
                <a:solidFill>
                  <a:srgbClr val="000000"/>
                </a:solidFill>
                <a:effectLst/>
              </a:rPr>
              <a:t>Protection of intellectual property rights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" altLang="ja-JP" sz="1800" b="0" i="0" dirty="0">
                <a:solidFill>
                  <a:srgbClr val="000000"/>
                </a:solidFill>
                <a:effectLst/>
              </a:rPr>
              <a:t>Restrictions on how Shimano may use the customized stack (e.g., usage limitations, modification rights, sublicensing, or use with third parties)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altLang="zh-TW" sz="2000" dirty="0">
                <a:latin typeface="MS PGothic" panose="020B0600070205080204" pitchFamily="34" charset="-128"/>
                <a:ea typeface="MS PGothic" panose="020B0600070205080204" pitchFamily="34" charset="-128"/>
              </a:rPr>
              <a:t>Question : </a:t>
            </a:r>
            <a:r>
              <a:rPr lang="en" altLang="ja-JP" sz="2000" b="0" i="0" u="none" strike="noStrike" dirty="0">
                <a:solidFill>
                  <a:srgbClr val="000000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If a formal agreement is required, what additional items should be included beyond those listed above, considering strategic intent</a:t>
            </a:r>
            <a:r>
              <a:rPr lang="en" altLang="ja-JP" sz="1400" dirty="0">
                <a:solidFill>
                  <a:srgbClr val="000000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</a:t>
            </a:r>
            <a:r>
              <a:rPr lang="en" altLang="ja-JP" sz="1400" b="0" i="0" u="none" strike="noStrike" dirty="0">
                <a:solidFill>
                  <a:srgbClr val="000000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 </a:t>
            </a:r>
            <a:r>
              <a:rPr lang="en" altLang="ja-JP" sz="2000" b="0" i="0" u="none" strike="noStrike" dirty="0">
                <a:solidFill>
                  <a:srgbClr val="000000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sch as long-term collaboration, risk management, and future business expansion?</a:t>
            </a:r>
            <a:r>
              <a:rPr lang="ja-JP" altLang="en-US" sz="2000" b="0" i="0" u="none" strike="noStrike">
                <a:solidFill>
                  <a:srgbClr val="000000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　</a:t>
            </a:r>
            <a:r>
              <a:rPr lang="en-US" altLang="ja-JP" sz="2000" b="0" i="0" u="none" strike="noStrike" dirty="0">
                <a:solidFill>
                  <a:srgbClr val="000000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--- </a:t>
            </a:r>
            <a:r>
              <a:rPr lang="en" altLang="ja-JP" sz="2000" b="0" i="0" u="none" strike="noStrike" dirty="0">
                <a:solidFill>
                  <a:srgbClr val="000000"/>
                </a:solidFill>
                <a:effectLst/>
                <a:latin typeface="-webkit-standard"/>
              </a:rPr>
              <a:t>This is required in order to discuss the contract terms with Shimano.</a:t>
            </a:r>
            <a:endParaRPr lang="en-US" altLang="zh-TW" sz="20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151192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52501</TotalTime>
  <Words>161</Words>
  <Application>Microsoft Macintosh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-webkit-standard</vt:lpstr>
      <vt:lpstr>MS PGothic</vt:lpstr>
      <vt:lpstr>Arial</vt:lpstr>
      <vt:lpstr>Calibri</vt:lpstr>
      <vt:lpstr>Calibri Light</vt:lpstr>
      <vt:lpstr>Wingdings</vt:lpstr>
      <vt:lpstr>Custom Design</vt:lpstr>
      <vt:lpstr>Q&amp;A Consideration of Maintenance and Future Updates for the Customized Bluetooth Stack for Shimano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Jun Morishita</cp:lastModifiedBy>
  <cp:revision>5606</cp:revision>
  <dcterms:created xsi:type="dcterms:W3CDTF">2014-11-12T21:47:38Z</dcterms:created>
  <dcterms:modified xsi:type="dcterms:W3CDTF">2026-01-06T09:39:35Z</dcterms:modified>
  <cp:category/>
</cp:coreProperties>
</file>