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EE104-7B68-4D8B-A868-CC3EF14E938A}" v="1" dt="2025-08-05T06:12:55.636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00" autoAdjust="0"/>
    <p:restoredTop sz="79369" autoAdjust="0"/>
  </p:normalViewPr>
  <p:slideViewPr>
    <p:cSldViewPr snapToGrid="0" snapToObjects="1">
      <p:cViewPr varScale="1">
        <p:scale>
          <a:sx n="113" d="100"/>
          <a:sy n="113" d="100"/>
        </p:scale>
        <p:origin x="1552" y="488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1/5/26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1/5/26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Sharp Q&amp;A MFP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93573"/>
            <a:ext cx="11491199" cy="4878249"/>
          </a:xfrm>
        </p:spPr>
        <p:txBody>
          <a:bodyPr>
            <a:normAutofit/>
          </a:bodyPr>
          <a:lstStyle/>
          <a:p>
            <a:pPr algn="l">
              <a:buNone/>
            </a:pPr>
            <a:endParaRPr lang="en" altLang="ja-JP" sz="1600" b="1" i="0" dirty="0">
              <a:solidFill>
                <a:srgbClr val="000000"/>
              </a:solidFill>
              <a:effectLst/>
            </a:endParaRPr>
          </a:p>
          <a:p>
            <a:pPr algn="l">
              <a:buNone/>
            </a:pPr>
            <a:r>
              <a:rPr lang="en" altLang="ja-JP" sz="18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 proposed two ideas for Sharp’s MFP, and Sharp showed interest in the second (Application 2)</a:t>
            </a: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en-US" altLang="zh-TW" sz="18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in </a:t>
            </a:r>
            <a:r>
              <a:rPr lang="en" altLang="ja-JP" sz="1800" b="1" dirty="0">
                <a:solidFill>
                  <a:srgbClr val="000000"/>
                </a:solidFill>
              </a:rPr>
              <a:t>the Meeting.</a:t>
            </a:r>
          </a:p>
          <a:p>
            <a:pPr algn="l">
              <a:buNone/>
            </a:pPr>
            <a:endParaRPr lang="en" altLang="ja-JP" sz="1800" b="1" dirty="0">
              <a:solidFill>
                <a:srgbClr val="000000"/>
              </a:solidFill>
            </a:endParaRPr>
          </a:p>
          <a:p>
            <a:pPr algn="l">
              <a:buNone/>
            </a:pPr>
            <a:r>
              <a:rPr lang="en" altLang="ja-JP" sz="1800" b="1" i="0" dirty="0">
                <a:solidFill>
                  <a:srgbClr val="000000"/>
                </a:solidFill>
                <a:effectLst/>
              </a:rPr>
              <a:t>1. Application 1: Smartphone Proximity Authentication × Secure Printing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sz="1800" b="0" i="0" dirty="0">
                <a:solidFill>
                  <a:srgbClr val="000000"/>
                </a:solidFill>
                <a:effectLst/>
              </a:rPr>
              <a:t>Smartphone proximity authentication using BLE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sz="1800" b="0" i="0" dirty="0">
                <a:solidFill>
                  <a:srgbClr val="000000"/>
                </a:solidFill>
                <a:effectLst/>
              </a:rPr>
              <a:t>Secure printing without IC cards or PIN codes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sz="1800" b="0" i="0" dirty="0">
                <a:solidFill>
                  <a:srgbClr val="000000"/>
                </a:solidFill>
                <a:effectLst/>
              </a:rPr>
              <a:t>Prevent impersonation using RSSI-based distance estimation</a:t>
            </a:r>
          </a:p>
          <a:p>
            <a:pPr marL="0" indent="0" algn="l">
              <a:buNone/>
            </a:pPr>
            <a:r>
              <a:rPr lang="en" altLang="ja-JP" sz="1800" dirty="0">
                <a:solidFill>
                  <a:srgbClr val="000000"/>
                </a:solidFill>
              </a:rPr>
              <a:t> </a:t>
            </a:r>
            <a:endParaRPr lang="en" altLang="ja-JP" sz="1800" b="0" i="0" dirty="0">
              <a:solidFill>
                <a:srgbClr val="000000"/>
              </a:solidFill>
              <a:effectLst/>
            </a:endParaRPr>
          </a:p>
          <a:p>
            <a:pPr algn="l">
              <a:buNone/>
            </a:pPr>
            <a:r>
              <a:rPr lang="en" altLang="ja-JP" sz="1800" b="1" i="0" dirty="0">
                <a:solidFill>
                  <a:srgbClr val="000000"/>
                </a:solidFill>
                <a:effectLst/>
              </a:rPr>
              <a:t>2. Application 2: Bluetooth Service Port for Maintenance &amp; Servicing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sz="1800" b="0" i="0" dirty="0">
                <a:solidFill>
                  <a:srgbClr val="000000"/>
                </a:solidFill>
                <a:effectLst/>
              </a:rPr>
              <a:t>Maintenance connection without a USB cable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sz="1800" b="0" i="0" dirty="0">
                <a:solidFill>
                  <a:srgbClr val="000000"/>
                </a:solidFill>
                <a:effectLst/>
              </a:rPr>
              <a:t>Perform log collection, diagnostics, and firmware updates over BLE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sz="1800" b="0" i="0" dirty="0">
                <a:solidFill>
                  <a:srgbClr val="000000"/>
                </a:solidFill>
                <a:effectLst/>
              </a:rPr>
              <a:t>Permission control through role-based access (</a:t>
            </a:r>
            <a:r>
              <a:rPr lang="ja-JP" altLang="en-US" sz="1200" b="0" i="0" u="none" strike="noStrike">
                <a:solidFill>
                  <a:srgbClr val="000000"/>
                </a:solidFill>
                <a:effectLst/>
                <a:latin typeface="-webkit-standard"/>
              </a:rPr>
              <a:t>依角色判斷</a:t>
            </a:r>
            <a:r>
              <a:rPr lang="en" altLang="ja-JP" sz="1800" b="0" i="0">
                <a:solidFill>
                  <a:srgbClr val="000000"/>
                </a:solidFill>
                <a:effectLst/>
              </a:rPr>
              <a:t>)</a:t>
            </a:r>
            <a:endParaRPr lang="en" altLang="ja-JP" sz="18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altLang="zh-TW" sz="1800" dirty="0"/>
              <a:t>Question:</a:t>
            </a:r>
            <a:r>
              <a:rPr lang="en" altLang="ja-JP" sz="18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Is it technically feasible?</a:t>
            </a: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52482</TotalTime>
  <Words>103</Words>
  <Application>Microsoft Macintosh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-webkit-standard</vt:lpstr>
      <vt:lpstr>Arial</vt:lpstr>
      <vt:lpstr>Calibri</vt:lpstr>
      <vt:lpstr>Calibri Light</vt:lpstr>
      <vt:lpstr>Wingdings</vt:lpstr>
      <vt:lpstr>Custom Design</vt:lpstr>
      <vt:lpstr>Sharp Q&amp;A MFP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Jun Morishita</cp:lastModifiedBy>
  <cp:revision>5604</cp:revision>
  <dcterms:created xsi:type="dcterms:W3CDTF">2014-11-12T21:47:38Z</dcterms:created>
  <dcterms:modified xsi:type="dcterms:W3CDTF">2026-01-05T08:27:49Z</dcterms:modified>
  <cp:category/>
</cp:coreProperties>
</file>