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113" d="100"/>
          <a:sy n="113" d="100"/>
        </p:scale>
        <p:origin x="1552" y="4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1/5/26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Sharp Q&amp;A MFP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4878249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" altLang="ja-JP" sz="1600" b="1" i="0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proposed two ideas for Sharp’s </a:t>
            </a:r>
            <a:r>
              <a:rPr lang="en" altLang="ja-JP" sz="1800" b="0" i="0" u="none" strike="noStrike">
                <a:solidFill>
                  <a:srgbClr val="000000"/>
                </a:solidFill>
                <a:effectLst/>
                <a:latin typeface="-webkit-standard"/>
              </a:rPr>
              <a:t>signage solutions</a:t>
            </a:r>
            <a:r>
              <a:rPr lang="en" altLang="ja-JP" sz="1800">
                <a:solidFill>
                  <a:srgbClr val="000000"/>
                </a:solidFill>
                <a:latin typeface="-webkit-standard"/>
              </a:rPr>
              <a:t> </a:t>
            </a:r>
            <a:r>
              <a:rPr lang="en-US" altLang="zh-TW" sz="1800" b="0" i="0" u="none" strike="noStrike">
                <a:solidFill>
                  <a:srgbClr val="000000"/>
                </a:solidFill>
                <a:effectLst/>
                <a:latin typeface="-webkit-standard"/>
              </a:rPr>
              <a:t>in </a:t>
            </a:r>
            <a:r>
              <a:rPr lang="en" altLang="ja-JP" sz="1800" b="1" dirty="0">
                <a:solidFill>
                  <a:srgbClr val="000000"/>
                </a:solidFill>
              </a:rPr>
              <a:t>the Meeting.</a:t>
            </a:r>
          </a:p>
          <a:p>
            <a:pPr algn="l">
              <a:buNone/>
            </a:pPr>
            <a:endParaRPr lang="en" altLang="ja-JP" sz="1800" b="1" dirty="0">
              <a:solidFill>
                <a:srgbClr val="000000"/>
              </a:solidFill>
            </a:endParaRPr>
          </a:p>
          <a:p>
            <a:pPr algn="l">
              <a:buNone/>
            </a:pPr>
            <a:r>
              <a:rPr lang="ja-JP" altLang="en-US" sz="1800">
                <a:solidFill>
                  <a:srgbClr val="000000"/>
                </a:solidFill>
                <a:latin typeface="-webkit-standard"/>
              </a:rPr>
              <a:t>１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Proximity Detection / Human Presence Trigger: Control content display based on people approaching, using BLE advertising.</a:t>
            </a:r>
          </a:p>
          <a:p>
            <a:pPr algn="l">
              <a:buNone/>
            </a:pPr>
            <a:r>
              <a:rPr lang="ja-JP" altLang="en-US" sz="1800">
                <a:solidFill>
                  <a:srgbClr val="000000"/>
                </a:solidFill>
                <a:latin typeface="-webkit-standard"/>
              </a:rPr>
              <a:t>２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Smartphone-Based Management Integration: Configuration and maintenance operations via BLE GATT.</a:t>
            </a:r>
          </a:p>
          <a:p>
            <a:pPr algn="l">
              <a:buNone/>
            </a:pPr>
            <a:r>
              <a:rPr lang="ja-JP" altLang="en-US" sz="1800">
                <a:solidFill>
                  <a:srgbClr val="000000"/>
                </a:solidFill>
                <a:latin typeface="-webkit-standard"/>
              </a:rPr>
              <a:t>３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Audio Guidance: Broadcast-style audio delivery using LE Audio.</a:t>
            </a:r>
            <a:endParaRPr lang="en" altLang="ja-JP" sz="18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altLang="zh-TW" sz="1800" dirty="0"/>
              <a:t>Question: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Is it technically feasible?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52477</TotalTime>
  <Words>68</Words>
  <Application>Microsoft Macintosh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-webkit-standard</vt:lpstr>
      <vt:lpstr>Arial</vt:lpstr>
      <vt:lpstr>Calibri</vt:lpstr>
      <vt:lpstr>Calibri Light</vt:lpstr>
      <vt:lpstr>Wingdings</vt:lpstr>
      <vt:lpstr>Custom Design</vt:lpstr>
      <vt:lpstr>Sharp Q&amp;A MFP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5605</cp:revision>
  <dcterms:created xsi:type="dcterms:W3CDTF">2014-11-12T21:47:38Z</dcterms:created>
  <dcterms:modified xsi:type="dcterms:W3CDTF">2026-01-05T08:28:51Z</dcterms:modified>
  <cp:category/>
</cp:coreProperties>
</file>