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8" d="100"/>
          <a:sy n="88" d="100"/>
        </p:scale>
        <p:origin x="821" y="2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7261-91A4-A75A-E256-D0BD29323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00DCD-A1A9-114C-8571-943FDC15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</a:t>
            </a:r>
            <a:r>
              <a:rPr lang="en-US" altLang="zh-TW" sz="2800" dirty="0"/>
              <a:t>(</a:t>
            </a:r>
            <a:r>
              <a:rPr lang="en-US" altLang="zh-TW" sz="2800" dirty="0" err="1"/>
              <a:t>Nureki-san</a:t>
            </a:r>
            <a:r>
              <a:rPr lang="en-US" altLang="zh-TW" sz="2800" dirty="0"/>
              <a:t>)</a:t>
            </a:r>
            <a:r>
              <a:rPr lang="en-US" altLang="ja-JP" sz="2800" dirty="0"/>
              <a:t> </a:t>
            </a:r>
            <a:r>
              <a:rPr lang="en-US" altLang="zh-TW" sz="2800" dirty="0"/>
              <a:t>Q&amp;A (11/05)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AE15-3B9E-C7EE-A713-B6671098C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7590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2600" dirty="0"/>
              <a:t>Q1: Is it possible for A&amp;W to provide a similar in-vehicle evaluation in September 2024 that would exceed the score</a:t>
            </a:r>
          </a:p>
          <a:p>
            <a:pPr marL="0" indent="0">
              <a:buNone/>
            </a:pPr>
            <a:r>
              <a:rPr lang="en-US" altLang="ja-JP" sz="2600" dirty="0"/>
              <a:t>        given by PIO and earn a Pass (3.5 or higher) rating?</a:t>
            </a:r>
          </a:p>
          <a:p>
            <a:pPr marL="0" indent="0">
              <a:buNone/>
            </a:pPr>
            <a:endParaRPr lang="en-US" altLang="ja-JP" sz="2600" dirty="0"/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Ans1:</a:t>
            </a:r>
            <a:r>
              <a:rPr lang="zh-TW" altLang="en-US" sz="2600" dirty="0">
                <a:solidFill>
                  <a:srgbClr val="0070C0"/>
                </a:solidFill>
              </a:rPr>
              <a:t> </a:t>
            </a:r>
            <a:r>
              <a:rPr lang="en-US" altLang="zh-TW" sz="2600" dirty="0">
                <a:solidFill>
                  <a:srgbClr val="0070C0"/>
                </a:solidFill>
              </a:rPr>
              <a:t>Following are the two proposals for PIO ECNR evaluation: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b="1" dirty="0">
                <a:solidFill>
                  <a:srgbClr val="0070C0"/>
                </a:solidFill>
              </a:rPr>
              <a:t>        Proposal 1</a:t>
            </a:r>
            <a:r>
              <a:rPr lang="en-US" altLang="zh-TW" sz="2600" dirty="0">
                <a:solidFill>
                  <a:srgbClr val="0070C0"/>
                </a:solidFill>
              </a:rPr>
              <a:t>: On-site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Prepared a Car at PIO JP site.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Speaker and Mic: Prepared by A&amp;W.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A&amp;W send an engineer to PIO site co-work.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If some score is not good, A&amp;W engineer can discuss with PIO and adjust parameters based on the test results.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 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b="1" dirty="0">
                <a:solidFill>
                  <a:srgbClr val="0070C0"/>
                </a:solidFill>
              </a:rPr>
              <a:t>       Proposal 2</a:t>
            </a:r>
            <a:r>
              <a:rPr lang="en-US" altLang="zh-TW" sz="2600" dirty="0">
                <a:solidFill>
                  <a:srgbClr val="0070C0"/>
                </a:solidFill>
              </a:rPr>
              <a:t>: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Prepared a similar in-vehicle evaluation at A&amp;W TWN site</a:t>
            </a:r>
          </a:p>
          <a:p>
            <a:pPr marL="0" indent="0">
              <a:buNone/>
            </a:pPr>
            <a:endParaRPr lang="zh-TW" altLang="zh-TW" sz="2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 Step a (A&amp;W tuning):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 . </a:t>
            </a:r>
            <a:r>
              <a:rPr lang="en-US" altLang="zh-TW" sz="2200" dirty="0" err="1">
                <a:solidFill>
                  <a:srgbClr val="0070C0"/>
                </a:solidFill>
              </a:rPr>
              <a:t>Kinno-san</a:t>
            </a:r>
            <a:r>
              <a:rPr lang="en-US" altLang="zh-TW" sz="2200" dirty="0">
                <a:solidFill>
                  <a:srgbClr val="0070C0"/>
                </a:solidFill>
              </a:rPr>
              <a:t> calls from JP office to TW in-car (simulate PIO test scenarios)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 . TW engineer tune based on the call recordings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 . </a:t>
            </a:r>
            <a:r>
              <a:rPr lang="en-US" altLang="zh-TW" sz="2200" dirty="0" err="1">
                <a:solidFill>
                  <a:srgbClr val="0070C0"/>
                </a:solidFill>
              </a:rPr>
              <a:t>Kinno-san</a:t>
            </a:r>
            <a:r>
              <a:rPr lang="en-US" altLang="zh-TW" sz="2200" dirty="0">
                <a:solidFill>
                  <a:srgbClr val="0070C0"/>
                </a:solidFill>
              </a:rPr>
              <a:t> calls from JP to TW again. Check the results.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 . If the results are good, send the recordings files to PIO for comments.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 . Adjust ECNR parameters according to PIO’s comments, if any.</a:t>
            </a:r>
          </a:p>
          <a:p>
            <a:pPr marL="361950" lvl="1" indent="0">
              <a:buNone/>
            </a:pPr>
            <a:endParaRPr lang="zh-TW" altLang="zh-TW" sz="2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2600" dirty="0">
                <a:solidFill>
                  <a:srgbClr val="0070C0"/>
                </a:solidFill>
              </a:rPr>
              <a:t>         Step b (PIO evaluation):</a:t>
            </a:r>
            <a:endParaRPr lang="zh-TW" altLang="zh-TW" sz="26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. </a:t>
            </a:r>
            <a:r>
              <a:rPr lang="en-US" altLang="zh-TW" sz="2200" dirty="0" err="1">
                <a:solidFill>
                  <a:srgbClr val="0070C0"/>
                </a:solidFill>
              </a:rPr>
              <a:t>Kinno-san</a:t>
            </a:r>
            <a:r>
              <a:rPr lang="en-US" altLang="zh-TW" sz="2200" dirty="0">
                <a:solidFill>
                  <a:srgbClr val="0070C0"/>
                </a:solidFill>
              </a:rPr>
              <a:t> goes to PIO office, call to TW in-car, then PIO test and evaluate.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2200" dirty="0">
                <a:solidFill>
                  <a:srgbClr val="0070C0"/>
                </a:solidFill>
              </a:rPr>
              <a:t>         . A&amp;W will reserve the test call recordings. A&amp;W can analyze the unsatisfied test results.</a:t>
            </a:r>
            <a:endParaRPr lang="zh-TW" altLang="zh-TW" sz="22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endParaRPr lang="en-US" altLang="ja-JP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1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B315F-EB14-8CAB-70B7-44FDD9FF6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3926C-8C52-4577-DF2A-E46884A2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</a:t>
            </a:r>
            <a:r>
              <a:rPr lang="en-US" altLang="zh-TW" sz="2800" dirty="0"/>
              <a:t>(</a:t>
            </a:r>
            <a:r>
              <a:rPr lang="en-US" altLang="zh-TW" sz="2800" dirty="0" err="1"/>
              <a:t>Nureki-san</a:t>
            </a:r>
            <a:r>
              <a:rPr lang="en-US" altLang="zh-TW" sz="2800" dirty="0"/>
              <a:t>)</a:t>
            </a:r>
            <a:r>
              <a:rPr lang="en-US" altLang="ja-JP" sz="2800" dirty="0"/>
              <a:t> </a:t>
            </a:r>
            <a:r>
              <a:rPr lang="en-US" altLang="zh-TW" sz="2800" dirty="0"/>
              <a:t>Q&amp;A (11/05,19)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9F95D-867D-96AB-EEE1-A4A429AC9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801" y="1015763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   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ja-JP" sz="2000" dirty="0"/>
              <a:t>Q2: Is it possible for A&amp;W ECNR to accommodate specification changes requested by PIO?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0070C0"/>
                </a:solidFill>
              </a:rPr>
              <a:t>Ans2:  Customization for better suiting PIO's spec/requirements is always our policy.</a:t>
            </a:r>
          </a:p>
          <a:p>
            <a:pPr marL="0" indent="0">
              <a:buNone/>
            </a:pPr>
            <a:endParaRPr lang="en-US" altLang="zh-TW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2000" dirty="0"/>
              <a:t>Q3: PIO heard that A&amp;W's ECNR supports two microphones, but what is the assumed distance between the microphones?</a:t>
            </a:r>
          </a:p>
          <a:p>
            <a:pPr marL="0" indent="0">
              <a:buNone/>
            </a:pPr>
            <a:r>
              <a:rPr lang="en-US" altLang="ja-JP" sz="2000" dirty="0"/>
              <a:t>        If there are any restrictions on the distance between the microphones, please let me know.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0070C0"/>
                </a:solidFill>
              </a:rPr>
              <a:t>Ans3:  2-mic Beamforming is designed to improve the recognition rate of an ASR (Automatic Speech Recognition).  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0070C0"/>
                </a:solidFill>
              </a:rPr>
              <a:t>The range of min. and max. of microphone distance is from 1cm ~ 10cm, but the commonly used mic distance range is from 1cm ~ 2cm for sampling rate greater than 16kHz.</a:t>
            </a:r>
          </a:p>
          <a:p>
            <a:pPr marL="0" indent="0">
              <a:buNone/>
            </a:pPr>
            <a:endParaRPr lang="en-US" altLang="zh-TW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7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endParaRPr lang="zh-TW" altLang="zh-TW" dirty="0"/>
          </a:p>
          <a:p>
            <a:pPr marL="361950" lvl="1" indent="0">
              <a:buNone/>
            </a:pPr>
            <a:endParaRPr lang="en-US" altLang="ja-JP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2187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53609</TotalTime>
  <Words>408</Words>
  <Application>Microsoft Office PowerPoint</Application>
  <PresentationFormat>寬螢幕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Pioneer  ECNR(Nureki-san) Q&amp;A (11/05)</vt:lpstr>
      <vt:lpstr>Pioneer  ECNR(Nureki-san) Q&amp;A (11/05,19)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YihMin Li</cp:lastModifiedBy>
  <cp:revision>5690</cp:revision>
  <dcterms:created xsi:type="dcterms:W3CDTF">2014-11-12T21:47:38Z</dcterms:created>
  <dcterms:modified xsi:type="dcterms:W3CDTF">2025-11-27T02:39:34Z</dcterms:modified>
  <cp:category/>
</cp:coreProperties>
</file>