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Stack(HONDA)</a:t>
            </a:r>
            <a:r>
              <a:rPr lang="en-US" altLang="zh-TW" sz="2800" dirty="0"/>
              <a:t> Q&amp;A (11/18)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Stack(HONDA)</a:t>
            </a:r>
            <a:r>
              <a:rPr lang="en-US" altLang="zh-TW" sz="3000" b="1" dirty="0"/>
              <a:t> for ALPINE</a:t>
            </a:r>
            <a:r>
              <a:rPr lang="en-US" altLang="ja-JP" sz="3000" b="1" dirty="0"/>
              <a:t>(Tabeta-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Do A&amp;W's royalties occur once per product, or cumulatively?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Royalties for A&amp;W products are paid only once per product.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This means that the total royalty amount is calculated by multiplying the royalty by the number of products produced.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Do A&amp;W's royalties continue even after production of the product ends? Or will support continue?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Royalties will end with the end of product production.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Support will continue to be provided free of charge thereafter.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What happens if there are changes or additions to the specifications after mass production of the product has ended?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 Negotiations will be necessary depending on the situation, but the costs are included in the settled royalties.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Q4: Has A&amp;W supported or certified Qualcomm's BT stack?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 A&amp;W has a history of supporting and certifying Qualcomm's BT Stack.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A26F0-536B-E56B-96AA-CFFF72100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EB39-17B4-D18E-0738-ED5346F3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Stack(HONDA)</a:t>
            </a:r>
            <a:r>
              <a:rPr lang="en-US" altLang="zh-TW" sz="2800" dirty="0"/>
              <a:t> Q&amp;A (11/18)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04D6D-13EE-9CF6-555C-4F1327F9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1800" dirty="0"/>
              <a:t>Q5: If A&amp;W supports Qualcomm's BT Stack, what kind of contract is required?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A5: After Qualcomm and ALPINE conclude the contract, ALPINE will apply for a sublicense from A&amp;W to Qualcomm, and if Qualcomm approves, the technical documents will be provided to A&amp;W via ALPINE.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Q6: Will A&amp;W's support of the Qualcomm Stack result in lower royalties than using A&amp;W's own stack?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A6: Qualcomm Stack support has lower royalties.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Q7: </a:t>
            </a:r>
            <a:r>
              <a:rPr lang="en-US" altLang="ja-JP" sz="1800" dirty="0">
                <a:solidFill>
                  <a:srgbClr val="FF0000"/>
                </a:solidFill>
              </a:rPr>
              <a:t>What support and warranty coverage did A&amp;W provide when it sublicensed the Qualcomm stack (BT portion) in the past?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A7</a:t>
            </a:r>
            <a:r>
              <a:rPr lang="en-US" altLang="zh-TW" sz="1800">
                <a:solidFill>
                  <a:srgbClr val="0070C0"/>
                </a:solidFill>
              </a:rPr>
              <a:t>: Based </a:t>
            </a:r>
            <a:r>
              <a:rPr lang="en-US" altLang="zh-TW" sz="1800" dirty="0">
                <a:solidFill>
                  <a:srgbClr val="0070C0"/>
                </a:solidFill>
              </a:rPr>
              <a:t>on customer specifications and the Qualcomm Native code architecture, we provide modifications, </a:t>
            </a:r>
            <a:r>
              <a:rPr lang="en-US" altLang="zh-TW" sz="1800">
                <a:solidFill>
                  <a:srgbClr val="0070C0"/>
                </a:solidFill>
              </a:rPr>
              <a:t>maintenance , </a:t>
            </a:r>
            <a:r>
              <a:rPr lang="en-US" altLang="zh-TW" sz="1800" dirty="0">
                <a:solidFill>
                  <a:srgbClr val="0070C0"/>
                </a:solidFill>
              </a:rPr>
              <a:t>extend the </a:t>
            </a:r>
            <a:r>
              <a:rPr lang="en-US" altLang="zh-TW" sz="1800">
                <a:solidFill>
                  <a:srgbClr val="0070C0"/>
                </a:solidFill>
              </a:rPr>
              <a:t>functionality and </a:t>
            </a:r>
            <a:r>
              <a:rPr lang="en-US" altLang="zh-TW" sz="1800" dirty="0">
                <a:solidFill>
                  <a:srgbClr val="0070C0"/>
                </a:solidFill>
              </a:rPr>
              <a:t>improvements to the phone's IOP.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Q8: What are the benefits of adopting A&amp;W's full stack?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A8: The following are the benefits of adopting the A&amp;W Full Stack.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(1) When adopting Qualcomm Stack, there are limitations on performance improvement due to the configuration.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(2) Due to the IOP issue, it is unclear to what extent Qualcomm Stack has been evaluated.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(3) A&amp;W Stack has passed thousands of security evaluations, so it has strong security.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(4) Even if new features are added to the A&amp;W BT Stack API, it can be controlled from the upper application using the same API without any changes.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(5) A&amp;W BT Stack can be supported with the same quality and engine even if the OS version is updated.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1966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53457</TotalTime>
  <Words>499</Words>
  <Application>Microsoft Office PowerPoint</Application>
  <PresentationFormat>寬螢幕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 ALPINE BT Stack(HONDA) Q&amp;A (11/18)</vt:lpstr>
      <vt:lpstr> ALPINE BT Stack(HONDA) Q&amp;A (11/18)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5700</cp:revision>
  <dcterms:created xsi:type="dcterms:W3CDTF">2014-11-12T21:47:38Z</dcterms:created>
  <dcterms:modified xsi:type="dcterms:W3CDTF">2025-12-03T01:32:24Z</dcterms:modified>
  <cp:category/>
</cp:coreProperties>
</file>