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8" d="100"/>
          <a:sy n="88" d="100"/>
        </p:scale>
        <p:origin x="821" y="2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F7E62-E28E-271B-E933-E9ADA6117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746639-7EA0-7236-7453-32D37F48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500" dirty="0"/>
              <a:t>Alpha Theta Corporation A</a:t>
            </a:r>
            <a:r>
              <a:rPr lang="en-US" altLang="ja-JP" sz="2500" dirty="0"/>
              <a:t>&amp;</a:t>
            </a:r>
            <a:r>
              <a:rPr lang="en-US" altLang="zh-TW" sz="2500" dirty="0"/>
              <a:t>W BT Stack  Lite Q&amp;A (10/20)</a:t>
            </a:r>
            <a:endParaRPr lang="zh-TW" altLang="en-US" sz="25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5EAD2F-224C-EFDD-6245-00166377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0" y="1432800"/>
            <a:ext cx="11213024" cy="47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Q7: When Alpha</a:t>
            </a:r>
            <a:r>
              <a:rPr lang="ja-JP" altLang="en-US" sz="1800" dirty="0"/>
              <a:t> </a:t>
            </a:r>
            <a:r>
              <a:rPr lang="en-US" altLang="ja-JP" sz="1800" dirty="0"/>
              <a:t>theater considers the A&amp;W Command Line Solution, we are concerned about the ROM/RAM and CPU load of the system CPU.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※If the CPU performance is insufficient, considering the above chip will increase costs.</a:t>
            </a:r>
          </a:p>
          <a:p>
            <a:pPr marL="0" indent="0">
              <a:buNone/>
            </a:pPr>
            <a:r>
              <a:rPr lang="en-US" altLang="ja-JP" sz="1800" dirty="0"/>
              <a:t>Please estimate the ROM/RAM capacity and CPU load if the same BT specifications (including LE-Audio) as the Silex </a:t>
            </a:r>
            <a:r>
              <a:rPr lang="en-US" altLang="ja-JP" sz="1800" dirty="0" err="1"/>
              <a:t>Wifi</a:t>
            </a:r>
            <a:r>
              <a:rPr lang="en-US" altLang="ja-JP" sz="1800" dirty="0"/>
              <a:t>/BT Module are achieved with a command line solution.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※Alpha theater biggest concern is whether the LC3 coding/decoding (M/W) will be able to withstand the system demands.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A7: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ARM </a:t>
            </a:r>
            <a:r>
              <a:rPr lang="en-US" altLang="zh-TW" sz="1800">
                <a:solidFill>
                  <a:srgbClr val="0070C0"/>
                </a:solidFill>
              </a:rPr>
              <a:t>Cortex M7 </a:t>
            </a:r>
            <a:r>
              <a:rPr lang="en-US" altLang="zh-TW" sz="1800" dirty="0">
                <a:solidFill>
                  <a:srgbClr val="0070C0"/>
                </a:solidFill>
              </a:rPr>
              <a:t>LC3 CPU usage estimation (based on measurements from Cortex A53):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	Audio format: 160kbps stereo 48kHz</a:t>
            </a:r>
          </a:p>
          <a:p>
            <a:pPr marL="0" indent="0">
              <a:buNone/>
            </a:pPr>
            <a:br>
              <a:rPr lang="en-US" altLang="zh-TW" sz="1800" dirty="0">
                <a:solidFill>
                  <a:srgbClr val="0070C0"/>
                </a:solidFill>
              </a:rPr>
            </a:b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A3FF44E-8317-645C-F106-CACCC6DAA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49798"/>
              </p:ext>
            </p:extLst>
          </p:nvPr>
        </p:nvGraphicFramePr>
        <p:xfrm>
          <a:off x="838926" y="4197086"/>
          <a:ext cx="570121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440">
                  <a:extLst>
                    <a:ext uri="{9D8B030D-6E8A-4147-A177-3AD203B41FA5}">
                      <a16:colId xmlns:a16="http://schemas.microsoft.com/office/drawing/2014/main" val="3706451438"/>
                    </a:ext>
                  </a:extLst>
                </a:gridCol>
                <a:gridCol w="1907177">
                  <a:extLst>
                    <a:ext uri="{9D8B030D-6E8A-4147-A177-3AD203B41FA5}">
                      <a16:colId xmlns:a16="http://schemas.microsoft.com/office/drawing/2014/main" val="3887128537"/>
                    </a:ext>
                  </a:extLst>
                </a:gridCol>
                <a:gridCol w="1924594">
                  <a:extLst>
                    <a:ext uri="{9D8B030D-6E8A-4147-A177-3AD203B41FA5}">
                      <a16:colId xmlns:a16="http://schemas.microsoft.com/office/drawing/2014/main" val="3825569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LC3 Decoder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LC3 Encoder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880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CPU (MHz)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106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186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1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RAM (KB)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53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32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51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ROM (KB)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84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103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11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21986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54318</TotalTime>
  <Words>170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Alpha Theta Corporation A&amp;W BT Stack  Lite Q&amp;A (10/20)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YihMin Li</cp:lastModifiedBy>
  <cp:revision>5771</cp:revision>
  <dcterms:created xsi:type="dcterms:W3CDTF">2014-11-12T21:47:38Z</dcterms:created>
  <dcterms:modified xsi:type="dcterms:W3CDTF">2025-11-28T09:47:27Z</dcterms:modified>
</cp:coreProperties>
</file>