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263" r:id="rId2"/>
    <p:sldId id="266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10/31/2025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10/31/2025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CP/AA &amp; Google Assistance Q&amp;A (10/22)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89" y="881729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zh-TW" sz="3000" b="1" dirty="0"/>
              <a:t>CP/AA &amp; Google Assistance for ALPINE</a:t>
            </a:r>
            <a:r>
              <a:rPr lang="en-US" altLang="ja-JP" sz="3000" b="1" dirty="0"/>
              <a:t>(Yoshikawa)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In what form will A&amp;W's CP/AA Solution be provided to customers?</a:t>
            </a:r>
          </a:p>
          <a:p>
            <a:pPr marL="0" indent="0">
              <a:buNone/>
            </a:pPr>
            <a:r>
              <a:rPr lang="en-US" altLang="ja-JP" sz="1800" dirty="0"/>
              <a:t>       For example, as a module incorporating CP/AA? Or as a CP/AA Solution package including Audio/Video?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A1:</a:t>
            </a:r>
            <a:r>
              <a:rPr lang="zh-TW" altLang="en-US" sz="1400" dirty="0">
                <a:solidFill>
                  <a:srgbClr val="0070C0"/>
                </a:solidFill>
              </a:rPr>
              <a:t>  </a:t>
            </a:r>
            <a:r>
              <a:rPr lang="en-US" altLang="zh-TW" sz="1400" dirty="0">
                <a:solidFill>
                  <a:srgbClr val="0070C0"/>
                </a:solidFill>
              </a:rPr>
              <a:t>A&amp;W CP/AA Solution: Simplified Integration &amp; Certification (e.g., Facet, PCTS, ITU-T…)</a:t>
            </a:r>
          </a:p>
          <a:p>
            <a:pPr marL="0" indent="0">
              <a:buNone/>
            </a:pPr>
            <a:endParaRPr lang="zh-TW" altLang="zh-TW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1. Integration &amp; Platform Customization: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  Newest CP/AA Protocol Implementation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  Platform Integration including Audio, Video, USB, and Bluetooth, USB iAP2 Gadget Driver and performance tuning assistance.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  Device Management : for multi-device arbitration and handling certification-required scenarios (e.g., reconnection).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  Resource Management: for CP/AA-related resource control (e.g., screen priority, audio routing).</a:t>
            </a:r>
          </a:p>
          <a:p>
            <a:pPr marL="0" lvl="0" indent="0">
              <a:buNone/>
            </a:pPr>
            <a:endParaRPr lang="zh-TW" altLang="zh-TW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2. Certification Expertise &amp; Support: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A&amp;W Core Strengths( Bluetooth and ECNR ):  allowing A&amp;W to rapidly diagnose issues and provide solutions.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Pre-testing services: help analyze call recordings to identify and resolve problems before official certification test.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Provide in-depth support for resolving difficult test items, with proven expertise in areas like Connection stability,  Audio quality,</a:t>
            </a:r>
          </a:p>
          <a:p>
            <a:pPr marL="0" lvl="0" indent="0">
              <a:buNone/>
            </a:pPr>
            <a:r>
              <a:rPr lang="en-US" altLang="zh-TW" sz="1400" dirty="0">
                <a:solidFill>
                  <a:srgbClr val="0070C0"/>
                </a:solidFill>
              </a:rPr>
              <a:t>             and RTD measurements.</a:t>
            </a:r>
            <a:endParaRPr lang="zh-TW" altLang="zh-TW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500" dirty="0">
                <a:solidFill>
                  <a:srgbClr val="0070C0"/>
                </a:solidFill>
              </a:rPr>
              <a:t> </a:t>
            </a:r>
            <a:endParaRPr lang="zh-TW" altLang="zh-TW" sz="15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13141" y="183064"/>
            <a:ext cx="8533245" cy="647054"/>
          </a:xfrm>
        </p:spPr>
        <p:txBody>
          <a:bodyPr/>
          <a:lstStyle/>
          <a:p>
            <a:r>
              <a:rPr lang="en-US" altLang="zh-CN" dirty="0"/>
              <a:t>A&amp;W CarPlay Service Block Diagram</a:t>
            </a:r>
            <a:endParaRPr lang="zh-CN" altLang="en-US" dirty="0"/>
          </a:p>
        </p:txBody>
      </p:sp>
      <p:pic>
        <p:nvPicPr>
          <p:cNvPr id="5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9735" y="1242695"/>
            <a:ext cx="10475595" cy="50533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1A253-72D7-DCC7-F14D-42DDF513A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30F27-D491-123B-998E-F4B4E681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CP/AA &amp; Google Assistance Q&amp;A (10/22)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96E98-FEC4-0354-BB9F-26DA9897D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Q2: Please provide materials that provide an overview of the functions of the A&amp;W ECNR evaluation tool.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A2: Please see attached document for the overview of the functions of </a:t>
            </a:r>
            <a:r>
              <a:rPr lang="en-US" altLang="zh-TW" sz="1600" i="1" dirty="0">
                <a:solidFill>
                  <a:srgbClr val="0070C0"/>
                </a:solidFill>
              </a:rPr>
              <a:t>ECNR Tuning Tool</a:t>
            </a:r>
            <a:r>
              <a:rPr lang="en-US" altLang="zh-TW" sz="1600" dirty="0">
                <a:solidFill>
                  <a:srgbClr val="0070C0"/>
                </a:solidFill>
              </a:rPr>
              <a:t> and </a:t>
            </a:r>
            <a:r>
              <a:rPr lang="en-US" altLang="zh-TW" sz="1600" i="1" dirty="0">
                <a:solidFill>
                  <a:srgbClr val="0070C0"/>
                </a:solidFill>
              </a:rPr>
              <a:t>ECNR Auto-tune Tool</a:t>
            </a:r>
            <a:r>
              <a:rPr lang="en-US" altLang="zh-TW" sz="1600" dirty="0">
                <a:solidFill>
                  <a:srgbClr val="0070C0"/>
                </a:solidFill>
              </a:rPr>
              <a:t>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i="1" dirty="0">
                <a:solidFill>
                  <a:srgbClr val="0070C0"/>
                </a:solidFill>
              </a:rPr>
              <a:t>       Expert_Config_tool_gui_eng_240729e.pdf  </a:t>
            </a:r>
            <a:r>
              <a:rPr lang="en-US" altLang="zh-TW" sz="1600" dirty="0">
                <a:solidFill>
                  <a:srgbClr val="0070C0"/>
                </a:solidFill>
              </a:rPr>
              <a:t>-&gt; The user manual of ECNR Tuning Tool</a:t>
            </a:r>
          </a:p>
          <a:p>
            <a:pPr marL="0" indent="0">
              <a:buNone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i="1" dirty="0">
                <a:solidFill>
                  <a:srgbClr val="0070C0"/>
                </a:solidFill>
              </a:rPr>
              <a:t>      Tuning processing example-AnW_ConfigTool.pdf </a:t>
            </a:r>
            <a:r>
              <a:rPr lang="en-US" altLang="zh-TW" sz="1600" dirty="0">
                <a:solidFill>
                  <a:srgbClr val="0070C0"/>
                </a:solidFill>
              </a:rPr>
              <a:t> -&gt; Examples how to tune ECNR parameters with ECNR Tuning Tool (Config Tool)</a:t>
            </a:r>
          </a:p>
          <a:p>
            <a:pPr marL="0" indent="0">
              <a:buNone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i="1" dirty="0">
                <a:solidFill>
                  <a:srgbClr val="0070C0"/>
                </a:solidFill>
              </a:rPr>
              <a:t>      ECNR auto-tune tool instructions.pdf </a:t>
            </a:r>
            <a:r>
              <a:rPr lang="en-US" altLang="zh-TW" sz="1600" dirty="0">
                <a:solidFill>
                  <a:srgbClr val="0070C0"/>
                </a:solidFill>
              </a:rPr>
              <a:t>-&gt; Instructions how to use ECNR Auto-tune Tool</a:t>
            </a: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ALPINE would like to hear about any solutions A&amp;W has for Google Assistant.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A3:</a:t>
            </a:r>
            <a:r>
              <a:rPr lang="zh-TW" altLang="en-US" sz="1600" dirty="0">
                <a:solidFill>
                  <a:srgbClr val="0070C0"/>
                </a:solidFill>
              </a:rPr>
              <a:t> </a:t>
            </a:r>
            <a:r>
              <a:rPr lang="en-US" altLang="zh-TW" sz="1600" dirty="0">
                <a:solidFill>
                  <a:srgbClr val="0070C0"/>
                </a:solidFill>
              </a:rPr>
              <a:t> 1. For Head Units adopting Android Automotive OS (AAOS) and requiring integrated Google services</a:t>
            </a: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     (such as Google Assistant, Google Maps, and the Google Play Store):</a:t>
            </a:r>
          </a:p>
          <a:p>
            <a:pPr lvl="2"/>
            <a:r>
              <a:rPr lang="en-US" altLang="zh-TW" sz="1600" dirty="0">
                <a:solidFill>
                  <a:srgbClr val="0070C0"/>
                </a:solidFill>
              </a:rPr>
              <a:t>A&amp;W's Multi-channel Acoustic Echo Cancellation solution effectively improves the Voice Recognition Rate.</a:t>
            </a:r>
          </a:p>
          <a:p>
            <a:pPr lvl="2"/>
            <a:r>
              <a:rPr lang="en-US" altLang="zh-TW" sz="1600" dirty="0">
                <a:solidFill>
                  <a:srgbClr val="0070C0"/>
                </a:solidFill>
              </a:rPr>
              <a:t>A&amp;W's Bluetooth Solution can pass the CTS (Compatibility Test Suite) required for GAS (Google Automotive Services) Certification.“</a:t>
            </a:r>
          </a:p>
          <a:p>
            <a:pPr lvl="2"/>
            <a:endParaRPr lang="en-US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     2.  For Android Auto , our customer's head unit already supports Google Assistant via Android Auto."</a:t>
            </a: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è"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17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F4632-F4D0-5B10-A74B-C28F67DBA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F2C28-AAFF-675C-5818-C3B9421F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CP/AA &amp; Google Assistance Q&amp;A (10/31)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8E5C5-1597-119E-4084-2E6D253AA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Q4: The other thing I wanted to ask about is support for GAS certification.</a:t>
            </a:r>
          </a:p>
          <a:p>
            <a:pPr marL="0" indent="0">
              <a:buNone/>
            </a:pPr>
            <a:r>
              <a:rPr lang="en-US" altLang="ja-JP" sz="1800" dirty="0"/>
              <a:t>        ALPINE understand that your company understands the certification requirements for both CP and AA, and that you also provide support for obtaining certification as part of your Solution.</a:t>
            </a:r>
          </a:p>
          <a:p>
            <a:pPr marL="0" indent="0">
              <a:buNone/>
            </a:pPr>
            <a:r>
              <a:rPr lang="en-US" altLang="ja-JP" sz="1800" dirty="0"/>
              <a:t>        ALPINE would like to know whether you are considering a similar certification support solution for GAS, and if so, when that solution will be available.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</a:t>
            </a: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6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è"/>
            </a:pP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07457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53322</TotalTime>
  <Words>574</Words>
  <Application>Microsoft Office PowerPoint</Application>
  <PresentationFormat>ワイド画面</PresentationFormat>
  <Paragraphs>54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Custom Design</vt:lpstr>
      <vt:lpstr> ALPINE CP/AA &amp; Google Assistance Q&amp;A (10/22)</vt:lpstr>
      <vt:lpstr>A&amp;W CarPlay Service Block Diagram</vt:lpstr>
      <vt:lpstr> ALPINE CP/AA &amp; Google Assistance Q&amp;A (10/22)</vt:lpstr>
      <vt:lpstr> ALPINE CP/AA &amp; Google Assistance Q&amp;A (10/31)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5696</cp:revision>
  <dcterms:created xsi:type="dcterms:W3CDTF">2014-11-12T21:47:38Z</dcterms:created>
  <dcterms:modified xsi:type="dcterms:W3CDTF">2025-10-31T00:52:39Z</dcterms:modified>
  <cp:category/>
</cp:coreProperties>
</file>