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91" d="100"/>
          <a:sy n="91" d="100"/>
        </p:scale>
        <p:origin x="551" y="4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2025-10-27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2025-10-27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Stack(HONDA)</a:t>
            </a:r>
            <a:r>
              <a:rPr lang="en-US" altLang="zh-TW" sz="2800" dirty="0"/>
              <a:t> Q&amp;A (10/22)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BT Stack(HONDA)</a:t>
            </a:r>
            <a:r>
              <a:rPr lang="en-US" altLang="zh-TW" sz="3000" b="1" dirty="0"/>
              <a:t> for ALPINE</a:t>
            </a:r>
            <a:r>
              <a:rPr lang="en-US" altLang="ja-JP" sz="3000" b="1" dirty="0"/>
              <a:t>(Endo-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Please submit the royalty (approximate estimate) and quantity conditions when ALPINE adopts A&amp;W BT Stack(only) for the HONDA project.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A4: Based on HONDA project condition , the BT stack price : USD 0.4/pcs 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Please submit the royalty and quantity conditions for A&amp;W M/W (BT Stack, BT Stack &amp; ECNR) that ALPINE has adopted.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A3:Here is the current status: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       1. Shipping project signed in 2020: Bluetooth SDK license fee: USD 0.7/pcs, prepay USD 20,000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                    </a:t>
            </a:r>
            <a:r>
              <a:rPr lang="en-US" altLang="zh-TW" sz="1800" dirty="0">
                <a:solidFill>
                  <a:srgbClr val="0070C0"/>
                </a:solidFill>
              </a:rPr>
              <a:t>(For the last two quarters, it was approximately 14K </a:t>
            </a:r>
            <a:r>
              <a:rPr lang="en-US" altLang="zh-TW" sz="1800">
                <a:solidFill>
                  <a:srgbClr val="0070C0"/>
                </a:solidFill>
              </a:rPr>
              <a:t>each quarter) 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       2. Current ongoing project: Bluetooth SDK+SW ECNR: USD 0.85/pcs.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Q3: As long as there are no changes to the SOC and BT Chip, can A&amp;W BT Stack support product development and feature additions during the royalty period without additional costs?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A1: A&amp;W policy is to support for new features at no additional costs. 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Q4: Is it possible to make the A&amp;W BT Stack compatible with the Qualcomm Native Stack I/F?</a:t>
            </a:r>
          </a:p>
          <a:p>
            <a:pPr marL="0" indent="0">
              <a:buNone/>
            </a:pPr>
            <a:r>
              <a:rPr lang="en-US" altLang="ja-JP" sz="1800" dirty="0"/>
              <a:t>       (Because existing assets are developed with the Qualcomm Stack)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 Yes, our BT stack solution supports Qualcomm Native I/F. We can also provide extend APIs to support functions that Native does not support. 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53416</TotalTime>
  <Words>282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 ALPINE BT Stack(HONDA) Q&amp;A (10/22)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Jack Kim</cp:lastModifiedBy>
  <cp:revision>5687</cp:revision>
  <dcterms:created xsi:type="dcterms:W3CDTF">2014-11-12T21:47:38Z</dcterms:created>
  <dcterms:modified xsi:type="dcterms:W3CDTF">2025-10-27T08:37:22Z</dcterms:modified>
  <cp:category/>
</cp:coreProperties>
</file>