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4"/>
  </p:notesMasterIdLst>
  <p:handoutMasterIdLst>
    <p:handoutMasterId r:id="rId5"/>
  </p:handoutMasterIdLst>
  <p:sldIdLst>
    <p:sldId id="263" r:id="rId2"/>
    <p:sldId id="264" r:id="rId3"/>
  </p:sldIdLst>
  <p:sldSz cx="12192000" cy="6858000"/>
  <p:notesSz cx="6858000" cy="9144000"/>
  <p:defaultTextStyle>
    <a:defPPr>
      <a:defRPr lang="en-US"/>
    </a:defPPr>
    <a:lvl1pPr marL="0" algn="l" defTabSz="914194" rtl="0" eaLnBrk="1" latinLnBrk="0" hangingPunct="1">
      <a:defRPr sz="1800" kern="1200">
        <a:solidFill>
          <a:schemeClr val="tx1"/>
        </a:solidFill>
        <a:latin typeface="+mn-lt"/>
        <a:ea typeface="+mn-ea"/>
        <a:cs typeface="+mn-cs"/>
      </a:defRPr>
    </a:lvl1pPr>
    <a:lvl2pPr marL="457097" algn="l" defTabSz="914194" rtl="0" eaLnBrk="1" latinLnBrk="0" hangingPunct="1">
      <a:defRPr sz="1800" kern="1200">
        <a:solidFill>
          <a:schemeClr val="tx1"/>
        </a:solidFill>
        <a:latin typeface="+mn-lt"/>
        <a:ea typeface="+mn-ea"/>
        <a:cs typeface="+mn-cs"/>
      </a:defRPr>
    </a:lvl2pPr>
    <a:lvl3pPr marL="914194" algn="l" defTabSz="914194" rtl="0" eaLnBrk="1" latinLnBrk="0" hangingPunct="1">
      <a:defRPr sz="1800" kern="1200">
        <a:solidFill>
          <a:schemeClr val="tx1"/>
        </a:solidFill>
        <a:latin typeface="+mn-lt"/>
        <a:ea typeface="+mn-ea"/>
        <a:cs typeface="+mn-cs"/>
      </a:defRPr>
    </a:lvl3pPr>
    <a:lvl4pPr marL="1371291" algn="l" defTabSz="914194" rtl="0" eaLnBrk="1" latinLnBrk="0" hangingPunct="1">
      <a:defRPr sz="1800" kern="1200">
        <a:solidFill>
          <a:schemeClr val="tx1"/>
        </a:solidFill>
        <a:latin typeface="+mn-lt"/>
        <a:ea typeface="+mn-ea"/>
        <a:cs typeface="+mn-cs"/>
      </a:defRPr>
    </a:lvl4pPr>
    <a:lvl5pPr marL="1828389" algn="l" defTabSz="914194" rtl="0" eaLnBrk="1" latinLnBrk="0" hangingPunct="1">
      <a:defRPr sz="1800" kern="1200">
        <a:solidFill>
          <a:schemeClr val="tx1"/>
        </a:solidFill>
        <a:latin typeface="+mn-lt"/>
        <a:ea typeface="+mn-ea"/>
        <a:cs typeface="+mn-cs"/>
      </a:defRPr>
    </a:lvl5pPr>
    <a:lvl6pPr marL="2285486" algn="l" defTabSz="914194" rtl="0" eaLnBrk="1" latinLnBrk="0" hangingPunct="1">
      <a:defRPr sz="1800" kern="1200">
        <a:solidFill>
          <a:schemeClr val="tx1"/>
        </a:solidFill>
        <a:latin typeface="+mn-lt"/>
        <a:ea typeface="+mn-ea"/>
        <a:cs typeface="+mn-cs"/>
      </a:defRPr>
    </a:lvl6pPr>
    <a:lvl7pPr marL="2742583" algn="l" defTabSz="914194" rtl="0" eaLnBrk="1" latinLnBrk="0" hangingPunct="1">
      <a:defRPr sz="1800" kern="1200">
        <a:solidFill>
          <a:schemeClr val="tx1"/>
        </a:solidFill>
        <a:latin typeface="+mn-lt"/>
        <a:ea typeface="+mn-ea"/>
        <a:cs typeface="+mn-cs"/>
      </a:defRPr>
    </a:lvl7pPr>
    <a:lvl8pPr marL="3199680" algn="l" defTabSz="914194" rtl="0" eaLnBrk="1" latinLnBrk="0" hangingPunct="1">
      <a:defRPr sz="1800" kern="1200">
        <a:solidFill>
          <a:schemeClr val="tx1"/>
        </a:solidFill>
        <a:latin typeface="+mn-lt"/>
        <a:ea typeface="+mn-ea"/>
        <a:cs typeface="+mn-cs"/>
      </a:defRPr>
    </a:lvl8pPr>
    <a:lvl9pPr marL="3656777" algn="l" defTabSz="91419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4" userDrawn="1">
          <p15:clr>
            <a:srgbClr val="A4A3A4"/>
          </p15:clr>
        </p15:guide>
        <p15:guide id="2" orient="horz" pos="180" userDrawn="1">
          <p15:clr>
            <a:srgbClr val="A4A3A4"/>
          </p15:clr>
        </p15:guide>
        <p15:guide id="3" pos="3840" userDrawn="1">
          <p15:clr>
            <a:srgbClr val="A4A3A4"/>
          </p15:clr>
        </p15:guide>
        <p15:guide id="4" pos="455" userDrawn="1">
          <p15:clr>
            <a:srgbClr val="A4A3A4"/>
          </p15:clr>
        </p15:guide>
        <p15:guide id="5" pos="7225" userDrawn="1">
          <p15:clr>
            <a:srgbClr val="A4A3A4"/>
          </p15:clr>
        </p15:guide>
        <p15:guide id="6" orient="horz" pos="23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C0"/>
    <a:srgbClr val="2196F3"/>
    <a:srgbClr val="BBD275"/>
    <a:srgbClr val="F2F2F2"/>
    <a:srgbClr val="00AFF0"/>
    <a:srgbClr val="7F7F7F"/>
    <a:srgbClr val="4E617A"/>
    <a:srgbClr val="B03B3F"/>
    <a:srgbClr val="445468"/>
    <a:srgbClr val="7B8F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보통 스타일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테마 스타일 1 - 강조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897" autoAdjust="0"/>
    <p:restoredTop sz="79369" autoAdjust="0"/>
  </p:normalViewPr>
  <p:slideViewPr>
    <p:cSldViewPr snapToGrid="0" snapToObjects="1">
      <p:cViewPr varScale="1">
        <p:scale>
          <a:sx n="82" d="100"/>
          <a:sy n="82" d="100"/>
        </p:scale>
        <p:origin x="588" y="90"/>
      </p:cViewPr>
      <p:guideLst>
        <p:guide orient="horz" pos="4124"/>
        <p:guide orient="horz" pos="180"/>
        <p:guide pos="3840"/>
        <p:guide pos="455"/>
        <p:guide pos="7225"/>
        <p:guide orient="horz" pos="23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4" d="100"/>
        <a:sy n="24" d="100"/>
      </p:scale>
      <p:origin x="0" y="2544"/>
    </p:cViewPr>
  </p:sorterViewPr>
  <p:notesViewPr>
    <p:cSldViewPr snapToGrid="0" snapToObjects="1">
      <p:cViewPr varScale="1">
        <p:scale>
          <a:sx n="86" d="100"/>
          <a:sy n="86" d="100"/>
        </p:scale>
        <p:origin x="38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D10F59-8ACC-4663-8C2A-570A112049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4637D57-B97E-42F5-8476-EB81689E0E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914A51-A0F1-466D-A658-8BC31F3D95A0}" type="datetimeFigureOut">
              <a:rPr lang="en-US" smtClean="0"/>
              <a:pPr/>
              <a:t>10/21/2025</a:t>
            </a:fld>
            <a:endParaRPr lang="en-US" dirty="0"/>
          </a:p>
        </p:txBody>
      </p:sp>
      <p:sp>
        <p:nvSpPr>
          <p:cNvPr id="4" name="Footer Placeholder 3">
            <a:extLst>
              <a:ext uri="{FF2B5EF4-FFF2-40B4-BE49-F238E27FC236}">
                <a16:creationId xmlns:a16="http://schemas.microsoft.com/office/drawing/2014/main" id="{7F9899B3-B33A-4EA9-8156-CF1990109B3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8324FE4-251C-4954-A1CB-FDB3EA793B8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CDEA3E-21B6-4F73-B86D-EC95D80D7749}" type="slidenum">
              <a:rPr lang="en-US" smtClean="0"/>
              <a:pPr/>
              <a:t>‹#›</a:t>
            </a:fld>
            <a:endParaRPr lang="en-US" dirty="0"/>
          </a:p>
        </p:txBody>
      </p:sp>
    </p:spTree>
    <p:extLst>
      <p:ext uri="{BB962C8B-B14F-4D97-AF65-F5344CB8AC3E}">
        <p14:creationId xmlns:p14="http://schemas.microsoft.com/office/powerpoint/2010/main" val="2029263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10/21/2025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457097" rtl="0" eaLnBrk="1" latinLnBrk="0" hangingPunct="1">
      <a:defRPr sz="1200" kern="1200">
        <a:solidFill>
          <a:schemeClr val="tx1"/>
        </a:solidFill>
        <a:latin typeface="Calibri Light"/>
        <a:ea typeface="+mn-ea"/>
        <a:cs typeface="+mn-cs"/>
      </a:defRPr>
    </a:lvl1pPr>
    <a:lvl2pPr marL="457097" algn="l" defTabSz="457097" rtl="0" eaLnBrk="1" latinLnBrk="0" hangingPunct="1">
      <a:defRPr sz="1200" kern="1200">
        <a:solidFill>
          <a:schemeClr val="tx1"/>
        </a:solidFill>
        <a:latin typeface="Calibri Light"/>
        <a:ea typeface="+mn-ea"/>
        <a:cs typeface="+mn-cs"/>
      </a:defRPr>
    </a:lvl2pPr>
    <a:lvl3pPr marL="914194" algn="l" defTabSz="457097" rtl="0" eaLnBrk="1" latinLnBrk="0" hangingPunct="1">
      <a:defRPr sz="1200" kern="1200">
        <a:solidFill>
          <a:schemeClr val="tx1"/>
        </a:solidFill>
        <a:latin typeface="Calibri Light"/>
        <a:ea typeface="+mn-ea"/>
        <a:cs typeface="+mn-cs"/>
      </a:defRPr>
    </a:lvl3pPr>
    <a:lvl4pPr marL="1371291" algn="l" defTabSz="457097" rtl="0" eaLnBrk="1" latinLnBrk="0" hangingPunct="1">
      <a:defRPr sz="1200" kern="1200">
        <a:solidFill>
          <a:schemeClr val="tx1"/>
        </a:solidFill>
        <a:latin typeface="Calibri Light"/>
        <a:ea typeface="+mn-ea"/>
        <a:cs typeface="+mn-cs"/>
      </a:defRPr>
    </a:lvl4pPr>
    <a:lvl5pPr marL="1828389" algn="l" defTabSz="457097" rtl="0" eaLnBrk="1" latinLnBrk="0" hangingPunct="1">
      <a:defRPr sz="1200" kern="1200">
        <a:solidFill>
          <a:schemeClr val="tx1"/>
        </a:solidFill>
        <a:latin typeface="Calibri Light"/>
        <a:ea typeface="+mn-ea"/>
        <a:cs typeface="+mn-cs"/>
      </a:defRPr>
    </a:lvl5pPr>
    <a:lvl6pPr marL="2285486" algn="l" defTabSz="457097" rtl="0" eaLnBrk="1" latinLnBrk="0" hangingPunct="1">
      <a:defRPr sz="1200" kern="1200">
        <a:solidFill>
          <a:schemeClr val="tx1"/>
        </a:solidFill>
        <a:latin typeface="+mn-lt"/>
        <a:ea typeface="+mn-ea"/>
        <a:cs typeface="+mn-cs"/>
      </a:defRPr>
    </a:lvl6pPr>
    <a:lvl7pPr marL="2742583" algn="l" defTabSz="457097" rtl="0" eaLnBrk="1" latinLnBrk="0" hangingPunct="1">
      <a:defRPr sz="1200" kern="1200">
        <a:solidFill>
          <a:schemeClr val="tx1"/>
        </a:solidFill>
        <a:latin typeface="+mn-lt"/>
        <a:ea typeface="+mn-ea"/>
        <a:cs typeface="+mn-cs"/>
      </a:defRPr>
    </a:lvl7pPr>
    <a:lvl8pPr marL="3199680" algn="l" defTabSz="457097" rtl="0" eaLnBrk="1" latinLnBrk="0" hangingPunct="1">
      <a:defRPr sz="1200" kern="1200">
        <a:solidFill>
          <a:schemeClr val="tx1"/>
        </a:solidFill>
        <a:latin typeface="+mn-lt"/>
        <a:ea typeface="+mn-ea"/>
        <a:cs typeface="+mn-cs"/>
      </a:defRPr>
    </a:lvl8pPr>
    <a:lvl9pPr marL="3656777" algn="l" defTabSz="457097"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12" name="Footer Placeholder 4">
            <a:extLst>
              <a:ext uri="{FF2B5EF4-FFF2-40B4-BE49-F238E27FC236}">
                <a16:creationId xmlns:a16="http://schemas.microsoft.com/office/drawing/2014/main" id="{B3A672EE-90E8-4860-A6D6-22159C48E38A}"/>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
        <p:nvSpPr>
          <p:cNvPr id="6" name="Text Placeholder 2">
            <a:extLst>
              <a:ext uri="{FF2B5EF4-FFF2-40B4-BE49-F238E27FC236}">
                <a16:creationId xmlns:a16="http://schemas.microsoft.com/office/drawing/2014/main" id="{5A8601D3-507B-4164-A6A1-4B0DD56554FE}"/>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741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_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9"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8"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6" name="Picture 5">
            <a:extLst>
              <a:ext uri="{FF2B5EF4-FFF2-40B4-BE49-F238E27FC236}">
                <a16:creationId xmlns:a16="http://schemas.microsoft.com/office/drawing/2014/main" id="{ED6EFE67-9631-2BA5-70C1-786E95D2C0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8400" y="252000"/>
            <a:ext cx="967846" cy="432000"/>
          </a:xfrm>
          <a:prstGeom prst="rect">
            <a:avLst/>
          </a:prstGeom>
        </p:spPr>
      </p:pic>
    </p:spTree>
    <p:extLst>
      <p:ext uri="{BB962C8B-B14F-4D97-AF65-F5344CB8AC3E}">
        <p14:creationId xmlns:p14="http://schemas.microsoft.com/office/powerpoint/2010/main" val="3982925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_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3" name="Picture 2">
            <a:extLst>
              <a:ext uri="{FF2B5EF4-FFF2-40B4-BE49-F238E27FC236}">
                <a16:creationId xmlns:a16="http://schemas.microsoft.com/office/drawing/2014/main" id="{48B69E70-10BD-BF96-E194-5D5164E12B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427892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go_Left_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588654"/>
            <a:ext cx="10515164" cy="458894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sp>
        <p:nvSpPr>
          <p:cNvPr id="5" name="Text Placeholder 4">
            <a:extLst>
              <a:ext uri="{FF2B5EF4-FFF2-40B4-BE49-F238E27FC236}">
                <a16:creationId xmlns:a16="http://schemas.microsoft.com/office/drawing/2014/main" id="{3C5483E2-CB6B-4E60-8A90-A1FBC75CCCDF}"/>
              </a:ext>
            </a:extLst>
          </p:cNvPr>
          <p:cNvSpPr>
            <a:spLocks noGrp="1"/>
          </p:cNvSpPr>
          <p:nvPr>
            <p:ph type="body" sz="quarter" idx="11" hasCustomPrompt="1"/>
          </p:nvPr>
        </p:nvSpPr>
        <p:spPr>
          <a:xfrm>
            <a:off x="2496000" y="1050713"/>
            <a:ext cx="7200000" cy="276999"/>
          </a:xfrm>
        </p:spPr>
        <p:txBody>
          <a:bodyPr wrap="none" lIns="0" tIns="0" rIns="0" bIns="0">
            <a:noAutofit/>
          </a:bodyPr>
          <a:lstStyle>
            <a:lvl1pPr marL="0" indent="0" algn="ctr">
              <a:buNone/>
              <a:defRPr sz="2000"/>
            </a:lvl1pPr>
            <a:lvl2pPr marL="360362" indent="0">
              <a:buNone/>
              <a:defRPr/>
            </a:lvl2pPr>
            <a:lvl3pPr marL="720725" indent="0">
              <a:buNone/>
              <a:defRPr/>
            </a:lvl3pPr>
            <a:lvl4pPr marL="968375" indent="0">
              <a:buNone/>
              <a:defRPr/>
            </a:lvl4pPr>
          </a:lstStyle>
          <a:p>
            <a:pPr lvl="0"/>
            <a:r>
              <a:rPr lang="en-US" dirty="0"/>
              <a:t>Sub title</a:t>
            </a:r>
          </a:p>
        </p:txBody>
      </p:sp>
      <p:pic>
        <p:nvPicPr>
          <p:cNvPr id="8" name="Picture 7">
            <a:extLst>
              <a:ext uri="{FF2B5EF4-FFF2-40B4-BE49-F238E27FC236}">
                <a16:creationId xmlns:a16="http://schemas.microsoft.com/office/drawing/2014/main" id="{000FBA0C-B75C-5ED8-761F-C974D4BE05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1910157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C76148-CB4A-4BF5-86BE-529CC21C7530}"/>
              </a:ext>
            </a:extLst>
          </p:cNvPr>
          <p:cNvSpPr>
            <a:spLocks noGrp="1"/>
          </p:cNvSpPr>
          <p:nvPr>
            <p:ph type="title"/>
          </p:nvPr>
        </p:nvSpPr>
        <p:spPr>
          <a:xfrm>
            <a:off x="2433600" y="392400"/>
            <a:ext cx="8532000" cy="648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2205E85-911A-4249-9511-5C107FE32359}"/>
              </a:ext>
            </a:extLst>
          </p:cNvPr>
          <p:cNvSpPr>
            <a:spLocks noGrp="1"/>
          </p:cNvSpPr>
          <p:nvPr>
            <p:ph type="body"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23D6C5E0-FBC6-410C-9729-A06754CC55FB}"/>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Tree>
    <p:extLst>
      <p:ext uri="{BB962C8B-B14F-4D97-AF65-F5344CB8AC3E}">
        <p14:creationId xmlns:p14="http://schemas.microsoft.com/office/powerpoint/2010/main" val="523624052"/>
      </p:ext>
    </p:extLst>
  </p:cSld>
  <p:clrMap bg1="lt1" tx1="dk1" bg2="lt2" tx2="dk2" accent1="accent1" accent2="accent2" accent3="accent3" accent4="accent4" accent5="accent5" accent6="accent6" hlink="hlink" folHlink="folHlink"/>
  <p:sldLayoutIdLst>
    <p:sldLayoutId id="2147483761" r:id="rId1"/>
    <p:sldLayoutId id="2147483760" r:id="rId2"/>
    <p:sldLayoutId id="2147483763" r:id="rId3"/>
    <p:sldLayoutId id="2147483764" r:id="rId4"/>
  </p:sldLayoutIdLst>
  <p:txStyles>
    <p:titleStyle>
      <a:lvl1pPr algn="ctr" defTabSz="457189" rtl="0" eaLnBrk="1" latinLnBrk="0" hangingPunct="1">
        <a:lnSpc>
          <a:spcPct val="90000"/>
        </a:lnSpc>
        <a:spcBef>
          <a:spcPct val="0"/>
        </a:spcBef>
        <a:buNone/>
        <a:defRPr sz="3200" b="1" kern="1200">
          <a:solidFill>
            <a:schemeClr val="tx1"/>
          </a:solidFill>
          <a:latin typeface="+mn-lt"/>
          <a:ea typeface="+mj-ea"/>
          <a:cs typeface="+mj-cs"/>
        </a:defRPr>
      </a:lvl1pPr>
    </p:titleStyle>
    <p:bodyStyle>
      <a:lvl1pPr marL="266700" indent="-266700" algn="l" defTabSz="457189"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1pPr>
      <a:lvl2pPr marL="628650" indent="-268288" algn="l" defTabSz="457189" rtl="0" eaLnBrk="1" latinLnBrk="0" hangingPunct="1">
        <a:lnSpc>
          <a:spcPct val="90000"/>
        </a:lnSpc>
        <a:spcBef>
          <a:spcPts val="251"/>
        </a:spcBef>
        <a:buFont typeface="Wingdings" panose="05000000000000000000" pitchFamily="2" charset="2"/>
        <a:buChar char="§"/>
        <a:defRPr sz="2400" kern="1200">
          <a:solidFill>
            <a:schemeClr val="tx1"/>
          </a:solidFill>
          <a:latin typeface="+mn-lt"/>
          <a:ea typeface="+mn-ea"/>
          <a:cs typeface="+mn-cs"/>
        </a:defRPr>
      </a:lvl2pPr>
      <a:lvl3pPr marL="895350" indent="-174625" algn="l" defTabSz="457189" rtl="0" eaLnBrk="1" latinLnBrk="0" hangingPunct="1">
        <a:lnSpc>
          <a:spcPct val="90000"/>
        </a:lnSpc>
        <a:spcBef>
          <a:spcPts val="251"/>
        </a:spcBef>
        <a:buFont typeface="Calibri" panose="020F0502020204030204" pitchFamily="34" charset="0"/>
        <a:buChar char="◦"/>
        <a:defRPr sz="1800" kern="1200">
          <a:solidFill>
            <a:schemeClr val="tx1"/>
          </a:solidFill>
          <a:latin typeface="+mn-lt"/>
          <a:ea typeface="+mn-ea"/>
          <a:cs typeface="+mn-cs"/>
        </a:defRPr>
      </a:lvl3pPr>
      <a:lvl4pPr marL="1081088" indent="-112713" algn="l" defTabSz="457189" rtl="0" eaLnBrk="1" latinLnBrk="0" hangingPunct="1">
        <a:lnSpc>
          <a:spcPct val="90000"/>
        </a:lnSpc>
        <a:spcBef>
          <a:spcPts val="251"/>
        </a:spcBef>
        <a:buFont typeface="Calibri" panose="020F0502020204030204" pitchFamily="34" charset="0"/>
        <a:buChar char="‐"/>
        <a:defRPr sz="1600" kern="1200">
          <a:solidFill>
            <a:schemeClr val="tx1"/>
          </a:solidFill>
          <a:latin typeface="+mn-lt"/>
          <a:ea typeface="+mn-ea"/>
          <a:cs typeface="+mn-cs"/>
        </a:defRPr>
      </a:lvl4pPr>
      <a:lvl5pPr marL="1255713" indent="-112713" algn="l" defTabSz="457189" rtl="0" eaLnBrk="1" latinLnBrk="0" hangingPunct="1">
        <a:lnSpc>
          <a:spcPct val="90000"/>
        </a:lnSpc>
        <a:spcBef>
          <a:spcPts val="251"/>
        </a:spcBef>
        <a:buFont typeface="Arial" panose="020B0604020202020204" pitchFamily="34" charset="0"/>
        <a:buChar char="•"/>
        <a:defRPr sz="1400" kern="1200">
          <a:solidFill>
            <a:schemeClr val="tx1"/>
          </a:solidFill>
          <a:latin typeface="+mn-lt"/>
          <a:ea typeface="+mn-ea"/>
          <a:cs typeface="+mn-cs"/>
        </a:defRPr>
      </a:lvl5pPr>
      <a:lvl6pPr marL="1257269"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6pPr>
      <a:lvl7pPr marL="1485863"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7pPr>
      <a:lvl8pPr marL="1714457"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8pPr>
      <a:lvl9pPr marL="1943051"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189" rtl="0" eaLnBrk="1" latinLnBrk="0" hangingPunct="1">
        <a:defRPr sz="900" kern="1200">
          <a:solidFill>
            <a:schemeClr val="tx1"/>
          </a:solidFill>
          <a:latin typeface="+mn-lt"/>
          <a:ea typeface="+mn-ea"/>
          <a:cs typeface="+mn-cs"/>
        </a:defRPr>
      </a:lvl1pPr>
      <a:lvl2pPr marL="228594" algn="l" defTabSz="457189" rtl="0" eaLnBrk="1" latinLnBrk="0" hangingPunct="1">
        <a:defRPr sz="900" kern="1200">
          <a:solidFill>
            <a:schemeClr val="tx1"/>
          </a:solidFill>
          <a:latin typeface="+mn-lt"/>
          <a:ea typeface="+mn-ea"/>
          <a:cs typeface="+mn-cs"/>
        </a:defRPr>
      </a:lvl2pPr>
      <a:lvl3pPr marL="457189" algn="l" defTabSz="457189" rtl="0" eaLnBrk="1" latinLnBrk="0" hangingPunct="1">
        <a:defRPr sz="900" kern="1200">
          <a:solidFill>
            <a:schemeClr val="tx1"/>
          </a:solidFill>
          <a:latin typeface="+mn-lt"/>
          <a:ea typeface="+mn-ea"/>
          <a:cs typeface="+mn-cs"/>
        </a:defRPr>
      </a:lvl3pPr>
      <a:lvl4pPr marL="685783" algn="l" defTabSz="457189" rtl="0" eaLnBrk="1" latinLnBrk="0" hangingPunct="1">
        <a:defRPr sz="900" kern="1200">
          <a:solidFill>
            <a:schemeClr val="tx1"/>
          </a:solidFill>
          <a:latin typeface="+mn-lt"/>
          <a:ea typeface="+mn-ea"/>
          <a:cs typeface="+mn-cs"/>
        </a:defRPr>
      </a:lvl4pPr>
      <a:lvl5pPr marL="914377" algn="l" defTabSz="457189" rtl="0" eaLnBrk="1" latinLnBrk="0" hangingPunct="1">
        <a:defRPr sz="900" kern="1200">
          <a:solidFill>
            <a:schemeClr val="tx1"/>
          </a:solidFill>
          <a:latin typeface="+mn-lt"/>
          <a:ea typeface="+mn-ea"/>
          <a:cs typeface="+mn-cs"/>
        </a:defRPr>
      </a:lvl5pPr>
      <a:lvl6pPr marL="1142971" algn="l" defTabSz="457189" rtl="0" eaLnBrk="1" latinLnBrk="0" hangingPunct="1">
        <a:defRPr sz="900" kern="1200">
          <a:solidFill>
            <a:schemeClr val="tx1"/>
          </a:solidFill>
          <a:latin typeface="+mn-lt"/>
          <a:ea typeface="+mn-ea"/>
          <a:cs typeface="+mn-cs"/>
        </a:defRPr>
      </a:lvl6pPr>
      <a:lvl7pPr marL="1371566" algn="l" defTabSz="457189" rtl="0" eaLnBrk="1" latinLnBrk="0" hangingPunct="1">
        <a:defRPr sz="900" kern="1200">
          <a:solidFill>
            <a:schemeClr val="tx1"/>
          </a:solidFill>
          <a:latin typeface="+mn-lt"/>
          <a:ea typeface="+mn-ea"/>
          <a:cs typeface="+mn-cs"/>
        </a:defRPr>
      </a:lvl7pPr>
      <a:lvl8pPr marL="1600160" algn="l" defTabSz="457189" rtl="0" eaLnBrk="1" latinLnBrk="0" hangingPunct="1">
        <a:defRPr sz="900" kern="1200">
          <a:solidFill>
            <a:schemeClr val="tx1"/>
          </a:solidFill>
          <a:latin typeface="+mn-lt"/>
          <a:ea typeface="+mn-ea"/>
          <a:cs typeface="+mn-cs"/>
        </a:defRPr>
      </a:lvl8pPr>
      <a:lvl9pPr marL="1828754" algn="l" defTabSz="457189"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06068-F35D-EDCA-1C78-CB7E2C62E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446F5-AF21-F04C-C08E-A84AA1152FDE}"/>
              </a:ext>
            </a:extLst>
          </p:cNvPr>
          <p:cNvSpPr>
            <a:spLocks noGrp="1"/>
          </p:cNvSpPr>
          <p:nvPr>
            <p:ph type="title"/>
          </p:nvPr>
        </p:nvSpPr>
        <p:spPr>
          <a:xfrm>
            <a:off x="1829378" y="147491"/>
            <a:ext cx="8704222" cy="647054"/>
          </a:xfrm>
        </p:spPr>
        <p:txBody>
          <a:bodyPr>
            <a:normAutofit/>
          </a:bodyPr>
          <a:lstStyle/>
          <a:p>
            <a:r>
              <a:rPr lang="en-US" altLang="zh-TW" sz="2800" dirty="0"/>
              <a:t> ALPINE Wi-Fi authentication environment Q&amp;A (10/17)</a:t>
            </a:r>
            <a:endParaRPr lang="en-US" sz="2800" dirty="0"/>
          </a:p>
        </p:txBody>
      </p:sp>
      <p:sp>
        <p:nvSpPr>
          <p:cNvPr id="3" name="Content Placeholder 2">
            <a:extLst>
              <a:ext uri="{FF2B5EF4-FFF2-40B4-BE49-F238E27FC236}">
                <a16:creationId xmlns:a16="http://schemas.microsoft.com/office/drawing/2014/main" id="{4A642619-1EC7-4EBB-12C9-3A62B4B514A3}"/>
              </a:ext>
            </a:extLst>
          </p:cNvPr>
          <p:cNvSpPr>
            <a:spLocks noGrp="1"/>
          </p:cNvSpPr>
          <p:nvPr>
            <p:ph idx="1"/>
          </p:nvPr>
        </p:nvSpPr>
        <p:spPr>
          <a:xfrm>
            <a:off x="498057" y="951471"/>
            <a:ext cx="11491199" cy="5639829"/>
          </a:xfrm>
        </p:spPr>
        <p:txBody>
          <a:bodyPr>
            <a:normAutofit fontScale="62500" lnSpcReduction="20000"/>
          </a:bodyPr>
          <a:lstStyle/>
          <a:p>
            <a:pPr marL="0" indent="0">
              <a:buNone/>
            </a:pPr>
            <a:r>
              <a:rPr lang="en-US" altLang="zh-TW" sz="3000" b="1" dirty="0"/>
              <a:t>Questions about Wi-Fi authentication environment for ALPINE</a:t>
            </a:r>
          </a:p>
          <a:p>
            <a:pPr marL="0" indent="0">
              <a:buNone/>
            </a:pPr>
            <a:endParaRPr lang="en-US" altLang="ja-JP" sz="1500" dirty="0"/>
          </a:p>
          <a:p>
            <a:pPr marL="0" indent="0">
              <a:buNone/>
            </a:pPr>
            <a:r>
              <a:rPr lang="en-US" altLang="ja-JP" sz="1800" dirty="0"/>
              <a:t>Q1: </a:t>
            </a:r>
          </a:p>
          <a:p>
            <a:pPr marL="0" indent="0">
              <a:buNone/>
            </a:pPr>
            <a:r>
              <a:rPr lang="en-US" altLang="ja-JP" sz="1800" dirty="0"/>
              <a:t>[Background]</a:t>
            </a:r>
          </a:p>
          <a:p>
            <a:pPr marL="0" indent="0">
              <a:buNone/>
            </a:pPr>
            <a:r>
              <a:rPr lang="en-US" altLang="ja-JP" sz="1800" dirty="0"/>
              <a:t>ALPINE are currently preparing a Wi-Fi certification environment for a product we are developing at ALPINE (which uses your BT Stack/ECNR). </a:t>
            </a:r>
          </a:p>
          <a:p>
            <a:pPr marL="0" indent="0">
              <a:buNone/>
            </a:pPr>
            <a:r>
              <a:rPr lang="en-US" altLang="ja-JP" sz="1800" dirty="0"/>
              <a:t>We have begun preparing the Wi-Fi certification environment for the DUT (vehicle equipment) based on information obtained from the chip vendor, Infineon (Cypress).</a:t>
            </a:r>
          </a:p>
          <a:p>
            <a:pPr marL="0" indent="0">
              <a:buNone/>
            </a:pPr>
            <a:endParaRPr lang="en-US" altLang="ja-JP" sz="1800" dirty="0"/>
          </a:p>
          <a:p>
            <a:pPr marL="0" indent="0">
              <a:buNone/>
            </a:pPr>
            <a:r>
              <a:rPr lang="en-US" altLang="ja-JP" sz="1800" dirty="0"/>
              <a:t>However, the information (procedures) we received from Infineon do not clearly explain what we need to do specifically to create an authentication environment for the DUT (vehicle equipment) that matches the actual product specifications, and we are having trouble figuring it out.</a:t>
            </a:r>
          </a:p>
          <a:p>
            <a:pPr marL="0" indent="0">
              <a:buNone/>
            </a:pPr>
            <a:endParaRPr lang="en-US" altLang="ja-JP" sz="1800" dirty="0"/>
          </a:p>
          <a:p>
            <a:pPr marL="0" indent="0">
              <a:buNone/>
            </a:pPr>
            <a:r>
              <a:rPr lang="en-US" altLang="ja-JP" sz="1800" dirty="0"/>
              <a:t>[Question]</a:t>
            </a:r>
          </a:p>
          <a:p>
            <a:pPr marL="0" indent="0">
              <a:buNone/>
            </a:pPr>
            <a:r>
              <a:rPr lang="en-US" altLang="ja-JP" sz="1800" dirty="0"/>
              <a:t>If you have any knowledge about creating an environment for A&amp;W products using Infineon chips to submit to a Wi-Fi certification authority, we would appreciate your advice.</a:t>
            </a:r>
          </a:p>
          <a:p>
            <a:pPr marL="0" indent="0">
              <a:buNone/>
            </a:pPr>
            <a:r>
              <a:rPr lang="en-US" altLang="ja-JP" sz="1800" dirty="0"/>
              <a:t>Specifically, we are looking for information on creating an environment for the actual device (such as a navigation system) to be submitted to a Wi-Fi certification authority.</a:t>
            </a:r>
          </a:p>
          <a:p>
            <a:pPr marL="0" indent="0">
              <a:buNone/>
            </a:pPr>
            <a:endParaRPr lang="en-US" altLang="ja-JP" sz="1800" dirty="0"/>
          </a:p>
          <a:p>
            <a:pPr marL="0" indent="0">
              <a:buNone/>
            </a:pPr>
            <a:r>
              <a:rPr lang="en-US" altLang="ja-JP" sz="1800" dirty="0"/>
              <a:t>For reference, we are sharing the information we obtained from Infineon in the box below.</a:t>
            </a:r>
          </a:p>
          <a:p>
            <a:pPr marL="0" indent="0">
              <a:buNone/>
            </a:pPr>
            <a:r>
              <a:rPr lang="en-US" altLang="ja-JP" sz="1800" dirty="0"/>
              <a:t>If you have any knowledge about creating a Wi-Fi certification environment for products using Infineon chips, we would appreciate your advice.</a:t>
            </a:r>
          </a:p>
          <a:p>
            <a:pPr marL="0" indent="0">
              <a:buNone/>
            </a:pPr>
            <a:endParaRPr lang="en-US" altLang="ja-JP" sz="1800" dirty="0"/>
          </a:p>
          <a:p>
            <a:pPr marL="0" indent="0">
              <a:buNone/>
            </a:pPr>
            <a:r>
              <a:rPr lang="en-US" altLang="ja-JP" sz="1800" dirty="0"/>
              <a:t>[Reference Information]</a:t>
            </a:r>
          </a:p>
          <a:p>
            <a:pPr marL="0" indent="0">
              <a:buNone/>
            </a:pPr>
            <a:r>
              <a:rPr lang="en-US" altLang="ja-JP" sz="1800" dirty="0"/>
              <a:t>https://alpsalpine.box.com/s/dbdvm5k06eyuwg4pbbbce0t6dsap4zb3</a:t>
            </a:r>
          </a:p>
          <a:p>
            <a:pPr marL="0" indent="0">
              <a:buNone/>
            </a:pPr>
            <a:r>
              <a:rPr lang="en-US" altLang="ja-JP" sz="1800" dirty="0"/>
              <a:t>Password: anwalap27bb</a:t>
            </a:r>
          </a:p>
          <a:p>
            <a:pPr marL="0" indent="0">
              <a:buNone/>
            </a:pPr>
            <a:r>
              <a:rPr lang="en-US" altLang="ja-JP" sz="1800" dirty="0"/>
              <a:t>BOX Path: 20251017_WiFiSupportTask</a:t>
            </a:r>
          </a:p>
          <a:p>
            <a:pPr marL="0" indent="0">
              <a:buNone/>
            </a:pPr>
            <a:endParaRPr lang="en-US" altLang="ja-JP" sz="1800" dirty="0"/>
          </a:p>
          <a:p>
            <a:pPr marL="0" indent="0">
              <a:buNone/>
            </a:pPr>
            <a:r>
              <a:rPr lang="en-US" altLang="ja-JP" sz="1800" dirty="0"/>
              <a:t>File:</a:t>
            </a:r>
          </a:p>
          <a:p>
            <a:pPr marL="0" indent="0">
              <a:buNone/>
            </a:pPr>
            <a:r>
              <a:rPr lang="ja-JP" altLang="en-US" sz="1800" dirty="0"/>
              <a:t>・</a:t>
            </a:r>
            <a:r>
              <a:rPr lang="en-US" altLang="ja-JP" sz="1800" dirty="0" err="1"/>
              <a:t>Keyfob</a:t>
            </a:r>
            <a:r>
              <a:rPr lang="en-US" altLang="ja-JP" sz="1800" dirty="0"/>
              <a:t> Release 89373 SDIO.zip … Complete set of software and instructions obtained from the chip vendor (Infineon).</a:t>
            </a:r>
          </a:p>
          <a:p>
            <a:pPr marL="0" indent="0">
              <a:buNone/>
            </a:pPr>
            <a:r>
              <a:rPr lang="ja-JP" altLang="en-US" sz="1800" dirty="0"/>
              <a:t>・</a:t>
            </a:r>
            <a:r>
              <a:rPr lang="en-US" altLang="ja-JP" sz="1800" dirty="0" err="1"/>
              <a:t>ReferenceMaterials</a:t>
            </a:r>
            <a:r>
              <a:rPr lang="en-US" altLang="ja-JP" sz="1800" dirty="0"/>
              <a:t>/Infineon-AN234191_Wfa_test_setup_for_11n_ac_ax_p2p_certification_for_infineon_linux-based_platforms-ApplicationNotes-v05_00-EN.pdf … Infineon's instructions for setting up the WFA certification environment.</a:t>
            </a:r>
          </a:p>
          <a:p>
            <a:pPr marL="0" indent="0">
              <a:buNone/>
            </a:pPr>
            <a:r>
              <a:rPr lang="en-US" altLang="zh-TW" sz="1800" dirty="0">
                <a:solidFill>
                  <a:srgbClr val="0070C0"/>
                </a:solidFill>
              </a:rPr>
              <a:t>A1:Regarding the Wi-Fi certification process, we know that the combo chip maker or module maker needs to provide a test tool (Sigma tool) and firmware to the IVI manufacturer for integration. The tool is then submitted to the test lab for testing according to the Wi-Fi certification test environment. If there are any certification issues, the module maker or chip maker will provide assistance.</a:t>
            </a:r>
          </a:p>
          <a:p>
            <a:pPr marL="0" indent="0">
              <a:buNone/>
            </a:pPr>
            <a:endParaRPr lang="en-US" altLang="ja-JP" sz="1800" dirty="0"/>
          </a:p>
          <a:p>
            <a:pPr marL="0" indent="0">
              <a:buNone/>
            </a:pPr>
            <a:r>
              <a:rPr lang="zh-TW" altLang="en-US" sz="1800" dirty="0"/>
              <a:t>  </a:t>
            </a:r>
            <a:endParaRPr lang="en-US" altLang="ja-JP" sz="1800" dirty="0"/>
          </a:p>
          <a:p>
            <a:pPr marL="0" indent="0">
              <a:buNone/>
            </a:pPr>
            <a:endParaRPr lang="en-US" altLang="ja-JP" sz="1800" dirty="0"/>
          </a:p>
          <a:p>
            <a:pPr marL="0" indent="0">
              <a:buNone/>
            </a:pPr>
            <a:endParaRPr lang="en-US" altLang="zh-TW" sz="1400" dirty="0">
              <a:solidFill>
                <a:srgbClr val="0070C0"/>
              </a:solidFill>
            </a:endParaRPr>
          </a:p>
        </p:txBody>
      </p:sp>
    </p:spTree>
    <p:extLst>
      <p:ext uri="{BB962C8B-B14F-4D97-AF65-F5344CB8AC3E}">
        <p14:creationId xmlns:p14="http://schemas.microsoft.com/office/powerpoint/2010/main" val="1138649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8C4FE-732C-A753-F4A7-3A0D7AF78D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FF454E-DFF7-F1FB-8A47-153E6079110E}"/>
              </a:ext>
            </a:extLst>
          </p:cNvPr>
          <p:cNvSpPr>
            <a:spLocks noGrp="1"/>
          </p:cNvSpPr>
          <p:nvPr>
            <p:ph type="title"/>
          </p:nvPr>
        </p:nvSpPr>
        <p:spPr>
          <a:xfrm>
            <a:off x="1829378" y="147491"/>
            <a:ext cx="8704222" cy="647054"/>
          </a:xfrm>
        </p:spPr>
        <p:txBody>
          <a:bodyPr>
            <a:normAutofit/>
          </a:bodyPr>
          <a:lstStyle/>
          <a:p>
            <a:r>
              <a:rPr lang="en-US" altLang="zh-TW" sz="2800" dirty="0"/>
              <a:t> ALPINE Wi-Fi authentication environment Q&amp;A (10/17)</a:t>
            </a:r>
            <a:endParaRPr lang="en-US" sz="2800" dirty="0"/>
          </a:p>
        </p:txBody>
      </p:sp>
      <p:pic>
        <p:nvPicPr>
          <p:cNvPr id="7" name="圖片 6">
            <a:extLst>
              <a:ext uri="{FF2B5EF4-FFF2-40B4-BE49-F238E27FC236}">
                <a16:creationId xmlns:a16="http://schemas.microsoft.com/office/drawing/2014/main" id="{BF83A936-1D8A-E89D-AD43-15907521619B}"/>
              </a:ext>
            </a:extLst>
          </p:cNvPr>
          <p:cNvPicPr>
            <a:picLocks noChangeAspect="1"/>
          </p:cNvPicPr>
          <p:nvPr/>
        </p:nvPicPr>
        <p:blipFill>
          <a:blip r:embed="rId2"/>
          <a:stretch>
            <a:fillRect/>
          </a:stretch>
        </p:blipFill>
        <p:spPr>
          <a:xfrm>
            <a:off x="2033020" y="575864"/>
            <a:ext cx="8125959" cy="5706271"/>
          </a:xfrm>
          <a:prstGeom prst="rect">
            <a:avLst/>
          </a:prstGeom>
        </p:spPr>
      </p:pic>
    </p:spTree>
    <p:extLst>
      <p:ext uri="{BB962C8B-B14F-4D97-AF65-F5344CB8AC3E}">
        <p14:creationId xmlns:p14="http://schemas.microsoft.com/office/powerpoint/2010/main" val="3969781631"/>
      </p:ext>
    </p:extLst>
  </p:cSld>
  <p:clrMapOvr>
    <a:masterClrMapping/>
  </p:clrMapOvr>
</p:sld>
</file>

<file path=ppt/theme/theme1.xml><?xml version="1.0" encoding="utf-8"?>
<a:theme xmlns:a="http://schemas.openxmlformats.org/drawingml/2006/main" name="Custom Design">
  <a:themeElements>
    <a:clrScheme name="A&amp;W_PPT">
      <a:dk1>
        <a:srgbClr val="393A39"/>
      </a:dk1>
      <a:lt1>
        <a:sysClr val="window" lastClr="FFFFFF"/>
      </a:lt1>
      <a:dk2>
        <a:srgbClr val="445469"/>
      </a:dk2>
      <a:lt2>
        <a:srgbClr val="F6F7FA"/>
      </a:lt2>
      <a:accent1>
        <a:srgbClr val="1D68A6"/>
      </a:accent1>
      <a:accent2>
        <a:srgbClr val="178E6B"/>
      </a:accent2>
      <a:accent3>
        <a:srgbClr val="84AC40"/>
      </a:accent3>
      <a:accent4>
        <a:srgbClr val="EE8A12"/>
      </a:accent4>
      <a:accent5>
        <a:srgbClr val="B0221D"/>
      </a:accent5>
      <a:accent6>
        <a:srgbClr val="381B41"/>
      </a:accent6>
      <a:hlink>
        <a:srgbClr val="216CAB"/>
      </a:hlink>
      <a:folHlink>
        <a:srgbClr val="1A916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20000"/>
            <a:lumOff val="8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53463</TotalTime>
  <Words>406</Words>
  <Application>Microsoft Office PowerPoint</Application>
  <PresentationFormat>寬螢幕</PresentationFormat>
  <Paragraphs>29</Paragraphs>
  <Slides>2</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vt:i4>
      </vt:variant>
    </vt:vector>
  </HeadingPairs>
  <TitlesOfParts>
    <vt:vector size="7" baseType="lpstr">
      <vt:lpstr>Arial</vt:lpstr>
      <vt:lpstr>Calibri</vt:lpstr>
      <vt:lpstr>Calibri Light</vt:lpstr>
      <vt:lpstr>Wingdings</vt:lpstr>
      <vt:lpstr>Custom Design</vt:lpstr>
      <vt:lpstr> ALPINE Wi-Fi authentication environment Q&amp;A (10/17)</vt:lpstr>
      <vt:lpstr> ALPINE Wi-Fi authentication environment Q&amp;A (10/17)</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Jetfabrik</dc:creator>
  <cp:keywords/>
  <dc:description/>
  <cp:lastModifiedBy>Perry chang</cp:lastModifiedBy>
  <cp:revision>5678</cp:revision>
  <dcterms:created xsi:type="dcterms:W3CDTF">2014-11-12T21:47:38Z</dcterms:created>
  <dcterms:modified xsi:type="dcterms:W3CDTF">2025-10-21T07:28:04Z</dcterms:modified>
  <cp:category/>
</cp:coreProperties>
</file>