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269" r:id="rId2"/>
    <p:sldId id="268" r:id="rId3"/>
    <p:sldId id="266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99" d="100"/>
          <a:sy n="99" d="100"/>
        </p:scale>
        <p:origin x="360" y="29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F8807-8D52-1DB4-9D01-29AF9261A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0BE22-25EE-DB32-259B-6CA6DA86C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08EA5-5774-FB0D-C6C2-860079923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65" y="891153"/>
            <a:ext cx="11663792" cy="588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 A&amp;W BT Stack</a:t>
            </a:r>
            <a:r>
              <a:rPr lang="en-US" altLang="ja-JP" sz="3000" b="1" dirty="0"/>
              <a:t> Lite for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 Alpha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Theta Corporation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600" dirty="0"/>
              <a:t>Q1: What is the difference between command line I/F and conventional Stack I/F?</a:t>
            </a:r>
          </a:p>
          <a:p>
            <a:pPr marL="0" indent="0">
              <a:buNone/>
            </a:pPr>
            <a:r>
              <a:rPr lang="en-US" altLang="ja-JP" sz="1600" dirty="0"/>
              <a:t>        If a command line interface is adopted, will the AT be able to control the HCI module using the same software </a:t>
            </a:r>
          </a:p>
          <a:p>
            <a:pPr marL="0" indent="0">
              <a:buNone/>
            </a:pPr>
            <a:r>
              <a:rPr lang="en-US" altLang="ja-JP" sz="1600" dirty="0"/>
              <a:t>        that controls the BT Complete Module?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A1:</a:t>
            </a:r>
            <a:r>
              <a:rPr lang="zh-TW" altLang="en-US" sz="1700" dirty="0">
                <a:solidFill>
                  <a:srgbClr val="0070C0"/>
                </a:solidFill>
              </a:rPr>
              <a:t> </a:t>
            </a:r>
            <a:r>
              <a:rPr lang="en-US" altLang="zh-TW" sz="1700" dirty="0">
                <a:solidFill>
                  <a:srgbClr val="0070C0"/>
                </a:solidFill>
              </a:rPr>
              <a:t>The conventional API is for Bluetooth savvy engineers with more flexibility. 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</a:t>
            </a:r>
            <a:r>
              <a:rPr lang="en-US" altLang="zh-TW" sz="1800" dirty="0">
                <a:solidFill>
                  <a:srgbClr val="0070C0"/>
                </a:solidFill>
              </a:rPr>
              <a:t>Using Command- lines requires no Bluetooth knowledge.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</a:t>
            </a:r>
            <a:r>
              <a:rPr lang="en-US" altLang="zh-TW" sz="1700" dirty="0">
                <a:solidFill>
                  <a:srgbClr val="0070C0"/>
                </a:solidFill>
              </a:rPr>
              <a:t>1.</a:t>
            </a:r>
            <a:r>
              <a:rPr lang="en-US" altLang="zh-TW" sz="1800" dirty="0">
                <a:solidFill>
                  <a:srgbClr val="0070C0"/>
                </a:solidFill>
              </a:rPr>
              <a:t>Take the current project example : only 3 simple commands needed to complete the whole job 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       </a:t>
            </a:r>
            <a:r>
              <a:rPr lang="en-US" altLang="zh-TW" sz="1700" dirty="0" err="1">
                <a:solidFill>
                  <a:srgbClr val="0070C0"/>
                </a:solidFill>
              </a:rPr>
              <a:t>init</a:t>
            </a:r>
            <a:r>
              <a:rPr lang="en-US" altLang="zh-TW" sz="1700" dirty="0">
                <a:solidFill>
                  <a:srgbClr val="0070C0"/>
                </a:solidFill>
              </a:rPr>
              <a:t>: to initiate the Bluetooth chip</a:t>
            </a: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 </a:t>
            </a:r>
            <a:r>
              <a:rPr lang="en-US" altLang="zh-TW" sz="1700" dirty="0">
                <a:solidFill>
                  <a:srgbClr val="0070C0"/>
                </a:solidFill>
              </a:rPr>
              <a:t> </a:t>
            </a:r>
            <a:r>
              <a:rPr lang="zh-TW" altLang="en-US" sz="1700" dirty="0">
                <a:solidFill>
                  <a:srgbClr val="0070C0"/>
                </a:solidFill>
              </a:rPr>
              <a:t>      </a:t>
            </a:r>
            <a:r>
              <a:rPr lang="en-US" altLang="zh-TW" sz="1700" dirty="0">
                <a:solidFill>
                  <a:srgbClr val="0070C0"/>
                </a:solidFill>
              </a:rPr>
              <a:t>create service:</a:t>
            </a:r>
            <a:r>
              <a:rPr lang="zh-TW" altLang="en-US" sz="1700" dirty="0">
                <a:solidFill>
                  <a:srgbClr val="0070C0"/>
                </a:solidFill>
              </a:rPr>
              <a:t> </a:t>
            </a:r>
            <a:r>
              <a:rPr lang="en-US" altLang="zh-TW" sz="1700" dirty="0">
                <a:solidFill>
                  <a:srgbClr val="0070C0"/>
                </a:solidFill>
              </a:rPr>
              <a:t>to create AT’s GATT database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       notification: to send AT’s control data to the phone 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</a:t>
            </a:r>
            <a:r>
              <a:rPr lang="en-US" altLang="zh-TW" sz="1800" dirty="0">
                <a:solidFill>
                  <a:srgbClr val="0070C0"/>
                </a:solidFill>
              </a:rPr>
              <a:t>2. This is even much simpler than using the complete type chip, because complete type is also designed to meet all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requests of all customers. </a:t>
            </a:r>
          </a:p>
          <a:p>
            <a:pPr marL="0" indent="0">
              <a:buNone/>
            </a:pPr>
            <a:r>
              <a:rPr lang="zh-TW" altLang="en-US" sz="1700" dirty="0">
                <a:solidFill>
                  <a:srgbClr val="0070C0"/>
                </a:solidFill>
              </a:rPr>
              <a:t>       </a:t>
            </a:r>
            <a:r>
              <a:rPr lang="en-US" altLang="zh-TW" sz="1700" dirty="0">
                <a:solidFill>
                  <a:srgbClr val="0070C0"/>
                </a:solidFill>
              </a:rPr>
              <a:t>3. Any other requests needed in the future, A&amp;W can provide updates any time with no effort of AT.</a:t>
            </a:r>
            <a:endParaRPr lang="zh-TW" altLang="zh-TW" sz="1700" dirty="0">
              <a:solidFill>
                <a:srgbClr val="0070C0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CE61FE7-B22D-A3A3-6316-142C018569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432" y="5285821"/>
            <a:ext cx="5077179" cy="157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1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1889A-4441-2D66-110B-1B2D9998D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83CAB-7FFC-D23A-1794-C041C603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975D3-0F4F-2C0C-D7EF-47F24DB6D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80" y="980793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Q2: Can A&amp;W provide support for the HCI module selected by AT, including the H/W and driver S/W? </a:t>
            </a:r>
          </a:p>
          <a:p>
            <a:pPr marL="0" indent="0">
              <a:buNone/>
            </a:pPr>
            <a:r>
              <a:rPr lang="en-US" altLang="ja-JP" sz="1800" dirty="0"/>
              <a:t>       (AT wants to reduce the burden of coordinating development with two companies: the stack and the H/W)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  1. A&amp;W is a global BT stack leading company. All our customers buy BT modules separately without any problem,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 no matter how complicated applications or any BT/</a:t>
            </a:r>
            <a:r>
              <a:rPr lang="en-US" altLang="zh-TW" sz="1800" dirty="0" err="1">
                <a:solidFill>
                  <a:srgbClr val="0070C0"/>
                </a:solidFill>
              </a:rPr>
              <a:t>WiFi</a:t>
            </a:r>
            <a:r>
              <a:rPr lang="en-US" altLang="zh-TW" sz="1800" dirty="0">
                <a:solidFill>
                  <a:srgbClr val="0070C0"/>
                </a:solidFill>
              </a:rPr>
              <a:t> chips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2. A&amp;W knows much more for any BT related, so easily help module maker identify where the problem is.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All our customers appreciate and enjoy the expertise and service from A&amp;W at this aspect.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 Just let us support when needed, or even just let A&amp;W co-work with module maker, almost no effort/headache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to AT.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606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D7275-3AB4-A86F-FEFD-0A08DA764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D33A-79E0-1738-C10D-C36A92A3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89AAC-2807-00D2-D185-50A083AB2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Q3: Please provide an estimate of the ROM/RAM for the command write interface, including the LE-Audio (Audio Stack) </a:t>
            </a:r>
          </a:p>
          <a:p>
            <a:pPr marL="0" indent="0">
              <a:buNone/>
            </a:pPr>
            <a:r>
              <a:rPr lang="en-US" altLang="ja-JP" sz="1800" dirty="0"/>
              <a:t>       ROM/RAM.</a:t>
            </a:r>
            <a:r>
              <a:rPr lang="ja-JP" altLang="en-US" sz="1800" dirty="0"/>
              <a:t> </a:t>
            </a:r>
            <a:r>
              <a:rPr lang="en-US" altLang="ja-JP" sz="1800" dirty="0"/>
              <a:t>(Could you recommend an HCI module that supports Classic/LE-Audio Dual/BLE MIDI?)</a:t>
            </a:r>
          </a:p>
          <a:p>
            <a:pPr marL="0" indent="0">
              <a:buNone/>
            </a:pPr>
            <a:r>
              <a:rPr lang="en-US" altLang="ja-JP" sz="1800" dirty="0"/>
              <a:t>      </a:t>
            </a: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A3: </a:t>
            </a:r>
            <a:r>
              <a:rPr lang="en-US" altLang="zh-TW" sz="1800" dirty="0">
                <a:solidFill>
                  <a:srgbClr val="0070C0"/>
                </a:solidFill>
              </a:rPr>
              <a:t>1.Experience for LE Audio chips: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Infineon: 55513, 55571, 89570, 8x310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NXP: IW611, IW693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Qualcomm: 6698, 6696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MTK:7921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  Among these, the Infineon 8x310 chip is Bluetooth-only and with a built-in LC3 codec.</a:t>
            </a: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800" dirty="0">
                <a:solidFill>
                  <a:srgbClr val="0070C0"/>
                </a:solidFill>
              </a:rPr>
              <a:t>     2. A&amp;W LE Audio ROM/RAM size :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        Using a built-in LC3 codec Bluetooth chip is recommended, if ROM/RAM in MCU is not enough.</a:t>
            </a:r>
            <a:endParaRPr lang="zh-TW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	</a:t>
            </a:r>
            <a:endParaRPr lang="zh-TW" altLang="zh-TW" dirty="0"/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422DC1B3-BCFE-1DA0-4193-EF737DFE7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443" y="4440439"/>
            <a:ext cx="4961910" cy="968469"/>
          </a:xfrm>
          <a:prstGeom prst="rect">
            <a:avLst/>
          </a:prstGeom>
        </p:spPr>
      </p:pic>
      <p:pic>
        <p:nvPicPr>
          <p:cNvPr id="7" name="table">
            <a:extLst>
              <a:ext uri="{FF2B5EF4-FFF2-40B4-BE49-F238E27FC236}">
                <a16:creationId xmlns:a16="http://schemas.microsoft.com/office/drawing/2014/main" id="{2C2DDA51-BA59-B67A-6ACA-3A252E6A47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503" y="4440439"/>
            <a:ext cx="5419054" cy="1038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1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A8DE3-847D-6A32-96F5-D45299DA2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5640-B4EC-6465-FA44-6B9C97698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Alpha Theta Corporation A</a:t>
            </a:r>
            <a:r>
              <a:rPr lang="en-US" altLang="ja-JP" sz="2800" dirty="0"/>
              <a:t>&amp;</a:t>
            </a:r>
            <a:r>
              <a:rPr lang="en-US" altLang="zh-TW" sz="2800" dirty="0"/>
              <a:t>W BT Stack  Lite Q&amp;A (10/10)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DDC47-1C83-47E6-9579-55A50A7D1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715" y="904977"/>
            <a:ext cx="11671541" cy="5759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1800" dirty="0"/>
              <a:t>Q4: Will A&amp;W's LE-Audio specification stack be certified, including the Public Broadcast Profile (PBP)? </a:t>
            </a:r>
          </a:p>
          <a:p>
            <a:pPr marL="0" indent="0">
              <a:buNone/>
            </a:pPr>
            <a:r>
              <a:rPr lang="en-US" altLang="ja-JP" sz="1800" dirty="0"/>
              <a:t>       Or will certification be optional?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A4: </a:t>
            </a:r>
            <a:r>
              <a:rPr lang="en-US" altLang="zh-TW" sz="1800" dirty="0">
                <a:solidFill>
                  <a:srgbClr val="0070C0"/>
                </a:solidFill>
              </a:rPr>
              <a:t>A&amp;W’s LE Audio stack already supports PBP (Public Broadcast Profile).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Q5: AT is interested in </a:t>
            </a:r>
            <a:r>
              <a:rPr lang="en-US" altLang="zh-TW" sz="1800" dirty="0"/>
              <a:t>BLE</a:t>
            </a:r>
            <a:r>
              <a:rPr lang="en-US" altLang="ja-JP" sz="1800" dirty="0"/>
              <a:t> channel sounding function, but would like to know the market trends and the development status of A&amp;W.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>
                <a:solidFill>
                  <a:srgbClr val="0070C0"/>
                </a:solidFill>
              </a:rPr>
              <a:t>A5: </a:t>
            </a:r>
            <a:r>
              <a:rPr lang="en-US" altLang="zh-TW" sz="1800" dirty="0">
                <a:solidFill>
                  <a:srgbClr val="0070C0"/>
                </a:solidFill>
              </a:rPr>
              <a:t>It is mainly used for distance and location measurement ( ex: keyless…). We can provide more if needed.</a:t>
            </a:r>
            <a:endParaRPr lang="zh-TW" altLang="zh-TW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4200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54130</TotalTime>
  <Words>640</Words>
  <Application>Microsoft Office PowerPoint</Application>
  <PresentationFormat>寬螢幕</PresentationFormat>
  <Paragraphs>54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Custom Design</vt:lpstr>
      <vt:lpstr> Alpha Theta Corporation A&amp;W BT Stack  Lite Q&amp;A (10/10)</vt:lpstr>
      <vt:lpstr> Alpha Theta Corporation A&amp;W BT Stack  Lite Q&amp;A (10/10)</vt:lpstr>
      <vt:lpstr>Alpha Theta Corporation A&amp;W BT Stack  Lite Q&amp;A (10/10)</vt:lpstr>
      <vt:lpstr>Alpha Theta Corporation A&amp;W BT Stack  Lite Q&amp;A (10/10)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ANW03</cp:lastModifiedBy>
  <cp:revision>5750</cp:revision>
  <dcterms:created xsi:type="dcterms:W3CDTF">2014-11-12T21:47:38Z</dcterms:created>
  <dcterms:modified xsi:type="dcterms:W3CDTF">2025-10-16T03:03:52Z</dcterms:modified>
</cp:coreProperties>
</file>