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99" d="100"/>
          <a:sy n="99" d="100"/>
        </p:scale>
        <p:origin x="360" y="29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Introduction Q&amp;A (10/03)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A&amp;W BT Stack</a:t>
            </a:r>
            <a:r>
              <a:rPr lang="en-US" altLang="ja-JP" sz="3000" b="1" dirty="0"/>
              <a:t>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JKC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900" dirty="0"/>
              <a:t>Q1: What kind of solutions and services does A&amp;W offer with its CP/AA?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A1 Specific platform (ex., TCC 8050, MTK 2718,...) has been set up with complete related Apps and system to do: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1. Simulating the resources occupation between other Apps and CP/AA to make sure correct resources allocation,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   switching, audio mixing, latency…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2. Simulating the switching among different devices, like, CP, AA, Bluetooth…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3. Performance optimization, including connection / reconnection speed and latency tuning like RTD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4. Audio quality pre-tuning to facilitate ITU-T certification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5. Pre-testing for Facet and PCTS items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6. IOP for different mobile OS / model and APPs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en-US" altLang="ja-JP" sz="1900" dirty="0"/>
              <a:t>Q2: From A&amp;W's perspective, what is the current status of LE-Audio(BLE) (mobile phones and products)?</a:t>
            </a:r>
          </a:p>
          <a:p>
            <a:pPr marL="0" indent="0">
              <a:buNone/>
            </a:pPr>
            <a:r>
              <a:rPr lang="en-US" altLang="ja-JP" sz="1900" dirty="0"/>
              <a:t>       Also, how do you view the life of classic products?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A2</a:t>
            </a:r>
            <a:r>
              <a:rPr lang="en-US" altLang="ja-JP" sz="1600" dirty="0">
                <a:solidFill>
                  <a:srgbClr val="0070C0"/>
                </a:solidFill>
              </a:rPr>
              <a:t>:</a:t>
            </a:r>
            <a:r>
              <a:rPr lang="en-US" altLang="zh-TW" sz="1600" dirty="0">
                <a:solidFill>
                  <a:srgbClr val="0070C0"/>
                </a:solidFill>
              </a:rPr>
              <a:t>  1. We can’t see the intention for Apple to support LE Audio and other 3 parties’ high quality audio codec (ex., AAC, LDAC, apt-X)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  can’t be used.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2. Life of classic products: LE Audio can’t totally replace unless Apple and other high quality audio quality codec support it.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3. While, our customers still adopt LE Audio to do multi audio playing with less BT chips. </a:t>
            </a: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58593-FDB8-7A83-EC45-7AFA4268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51D6C-DF9E-826F-EFBF-2E8584BF3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Introduction Q&amp;A (10/03)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19C70-59FF-FB8A-A729-98B6A90D9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900" dirty="0"/>
              <a:t>Q3: How much difference is there in current consumption between BT Classic and LE-Audio (BLE)? </a:t>
            </a:r>
          </a:p>
          <a:p>
            <a:pPr marL="0" indent="0">
              <a:buNone/>
            </a:pPr>
            <a:r>
              <a:rPr lang="en-US" altLang="ja-JP" sz="1900" dirty="0"/>
              <a:t>        JKC heard that when streaming music with BLE, the current consumption is about the same as with Classic. </a:t>
            </a:r>
          </a:p>
          <a:p>
            <a:pPr marL="0" indent="0">
              <a:buNone/>
            </a:pPr>
            <a:r>
              <a:rPr lang="en-US" altLang="ja-JP" sz="1900" dirty="0"/>
              <a:t>        Is this true?</a:t>
            </a:r>
          </a:p>
          <a:p>
            <a:pPr marL="0" indent="0">
              <a:buNone/>
            </a:pPr>
            <a:endParaRPr lang="en-US" altLang="ja-JP" sz="19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A3: </a:t>
            </a:r>
            <a:r>
              <a:rPr lang="en-US" altLang="zh-TW" sz="1800" dirty="0">
                <a:solidFill>
                  <a:srgbClr val="0070C0"/>
                </a:solidFill>
              </a:rPr>
              <a:t>. Power consumption: when in audio streaming, not much difference for Classic and LE Audio </a:t>
            </a:r>
            <a:endParaRPr lang="en-US" altLang="ja-JP" sz="1800" dirty="0">
              <a:solidFill>
                <a:srgbClr val="2196F3"/>
              </a:solidFill>
            </a:endParaRPr>
          </a:p>
          <a:p>
            <a:pPr marL="0" indent="0">
              <a:buNone/>
            </a:pPr>
            <a:endParaRPr lang="en-US" altLang="ja-JP" sz="1900" dirty="0"/>
          </a:p>
          <a:p>
            <a:pPr marL="0" indent="0">
              <a:buNone/>
            </a:pPr>
            <a:r>
              <a:rPr lang="en-US" altLang="ja-JP" sz="1900" dirty="0"/>
              <a:t>Q4: BT chip supports dual mode, but is it possible to switch between BT Classic and LE Audio (BLE) with a single BT module?</a:t>
            </a:r>
          </a:p>
          <a:p>
            <a:pPr marL="0" indent="0">
              <a:buNone/>
            </a:pPr>
            <a:r>
              <a:rPr lang="en-US" altLang="ja-JP" sz="1900" dirty="0"/>
              <a:t>        If so, is the switching smooth?</a:t>
            </a:r>
          </a:p>
          <a:p>
            <a:pPr marL="0" indent="0">
              <a:buNone/>
            </a:pPr>
            <a:r>
              <a:rPr lang="en-US" altLang="ja-JP" sz="1900" dirty="0"/>
              <a:t>        How long does it take to switch? </a:t>
            </a:r>
          </a:p>
          <a:p>
            <a:pPr marL="0" indent="0">
              <a:buNone/>
            </a:pPr>
            <a:r>
              <a:rPr lang="en-US" altLang="ja-JP" sz="1900" dirty="0"/>
              <a:t>        (An example or demo measurement would be fine)</a:t>
            </a:r>
          </a:p>
          <a:p>
            <a:pPr marL="0" indent="0">
              <a:buNone/>
            </a:pPr>
            <a:endParaRPr lang="en-US" altLang="ja-JP" sz="19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A4: </a:t>
            </a:r>
            <a:r>
              <a:rPr lang="en-US" altLang="zh-TW" sz="1800" dirty="0">
                <a:solidFill>
                  <a:srgbClr val="0070C0"/>
                </a:solidFill>
              </a:rPr>
              <a:t>For switching modes, the procedure is to disconnect one mode, then connect to the other mode.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The switching time is around 200ms-500ms, some difference among different BT chips.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Use scenario in mobile phone side is to mostly let user select which mode will be used.</a:t>
            </a:r>
            <a:endParaRPr lang="zh-TW" altLang="zh-TW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971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53035</TotalTime>
  <Words>470</Words>
  <Application>Microsoft Office PowerPoint</Application>
  <PresentationFormat>寬螢幕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JKC A&amp;W BT Stack Introduction Q&amp;A (10/03)</vt:lpstr>
      <vt:lpstr>JKC A&amp;W BT Stack Introduction Q&amp;A (10/03)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5671</cp:revision>
  <dcterms:created xsi:type="dcterms:W3CDTF">2014-11-12T21:47:38Z</dcterms:created>
  <dcterms:modified xsi:type="dcterms:W3CDTF">2025-10-09T08:22:22Z</dcterms:modified>
  <cp:category/>
</cp:coreProperties>
</file>