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7261-91A4-A75A-E256-D0BD29323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00DCD-A1A9-114C-8571-943FDC15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 </a:t>
            </a:r>
            <a:r>
              <a:rPr lang="en-US" altLang="zh-TW" sz="2800" dirty="0"/>
              <a:t>Q&amp;A (9/11)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AE15-3B9E-C7EE-A713-B6671098C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0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When HQ previously conducted a demo of an actual vehicle test from Taiwan during an A&amp;W ECNR evaluation, there was noise for a while,  which then improved. What was the cause of this?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Ans:  </a:t>
            </a:r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       </a:t>
            </a:r>
            <a:r>
              <a:rPr lang="en-US" altLang="zh-TW" sz="1700" dirty="0">
                <a:solidFill>
                  <a:srgbClr val="0070C0"/>
                </a:solidFill>
              </a:rPr>
              <a:t>During ECNR tuning, there might be minor condition differences between each call.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Since it is a temporary rented car, usually several tuning iterations are needed to get satisfied parameter settings.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Which Japanese customers have adopted A&amp;W ECNR?</a:t>
            </a:r>
          </a:p>
          <a:p>
            <a:pPr marL="0" indent="0">
              <a:buNone/>
            </a:pPr>
            <a:r>
              <a:rPr lang="en-US" altLang="ja-JP" sz="1800" dirty="0"/>
              <a:t>       - Pioneer wants to know Q2 because he wants to purchase it market and evaluate the capabilities of A&amp;W ECNR.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Ans: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1. A major Japan customer, on going, not yet shipped.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2. Also, an in-house prepared device can also be used for customers to evaluate performance of ECNR without waiting the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readiness of their own head units.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3. All </a:t>
            </a:r>
            <a:r>
              <a:rPr lang="en-US" altLang="zh-TW" sz="1800" dirty="0">
                <a:solidFill>
                  <a:srgbClr val="0070C0"/>
                </a:solidFill>
              </a:rPr>
              <a:t>major customers (Tier1/ OEM) appreciate much faster ITU-T certification after adopting A&amp;W ECNR. Thanks to good technology, intelligent tuning tool to get better results in shorter time , ITU-T simulation tool to scrutinize the whole system in earlier stage, and very good service from A&amp;W.</a:t>
            </a:r>
          </a:p>
          <a:p>
            <a:pPr marL="361950" lvl="1" indent="0">
              <a:buNone/>
            </a:pPr>
            <a:endParaRPr lang="zh-TW" altLang="zh-TW" dirty="0"/>
          </a:p>
          <a:p>
            <a:pPr marL="361950" lvl="1" indent="0">
              <a:buNone/>
            </a:pPr>
            <a:endParaRPr lang="en-US" altLang="ja-JP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1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 </a:t>
            </a:r>
            <a:r>
              <a:rPr lang="en-US" altLang="zh-TW" sz="2800" dirty="0"/>
              <a:t>Q&amp;A (09/11,22)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698156"/>
            <a:ext cx="11342251" cy="58784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700" dirty="0"/>
          </a:p>
          <a:p>
            <a:pPr marL="0" indent="0">
              <a:buNone/>
            </a:pPr>
            <a:r>
              <a:rPr lang="en-US" altLang="ja-JP" sz="1800" dirty="0"/>
              <a:t>Q3: Is it possible to input actual sound (sound source) into the A&amp;W config tool and hear the sound after adjusting the</a:t>
            </a:r>
          </a:p>
          <a:p>
            <a:pPr marL="0" indent="0">
              <a:buNone/>
            </a:pPr>
            <a:r>
              <a:rPr lang="zh-TW" altLang="en-US" sz="1800" dirty="0"/>
              <a:t>      </a:t>
            </a:r>
            <a:r>
              <a:rPr lang="en-US" altLang="ja-JP" sz="1800" dirty="0"/>
              <a:t> parameters? (It doesn't have to be real-time.)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700" dirty="0">
                <a:solidFill>
                  <a:srgbClr val="0070C0"/>
                </a:solidFill>
              </a:rPr>
              <a:t>Yes, 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1. A&amp;W’s tuning tool can simulate the results of parameter settings and save the results to audio files for further check.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2. A&amp;W also provides an ECNR Intelligent Tuning Tool to help customers quickly adjust parameters that require several fine-tuning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iterations (e.g. Bulk delay, Echo tail length, RES…).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 </a:t>
            </a:r>
          </a:p>
          <a:p>
            <a:pPr marL="0" indent="0">
              <a:buNone/>
            </a:pPr>
            <a:r>
              <a:rPr lang="en-US" altLang="ja-JP" sz="1800" dirty="0"/>
              <a:t>Q4:  </a:t>
            </a:r>
            <a:r>
              <a:rPr lang="en-US" altLang="zh-TW" sz="1800" dirty="0"/>
              <a:t> A&amp;W ECNR price for product using A&amp;W BT stack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800" dirty="0">
                <a:solidFill>
                  <a:srgbClr val="0070C0"/>
                </a:solidFill>
              </a:rPr>
              <a:t>For products using the A&amp;W BT Stack, the ECNR price is: USD 0.4/per pcs 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Q5:  </a:t>
            </a:r>
            <a:r>
              <a:rPr lang="en-US" altLang="zh-TW" sz="1800" dirty="0"/>
              <a:t> The royalty in your answer to Q4 is based on how many units you are assuming?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Ans:  No </a:t>
            </a:r>
            <a:r>
              <a:rPr lang="en-US" altLang="zh-TW" sz="1800">
                <a:solidFill>
                  <a:srgbClr val="0070C0"/>
                </a:solidFill>
              </a:rPr>
              <a:t>quantity requirements </a:t>
            </a:r>
            <a:r>
              <a:rPr lang="en-US" altLang="zh-TW" sz="1800"/>
              <a:t>.  </a:t>
            </a: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Q6:  </a:t>
            </a:r>
            <a:r>
              <a:rPr lang="en-US" altLang="zh-TW" sz="1800" dirty="0"/>
              <a:t> Pioneer believe there are contract structures in place where the royalty per unit decreases depending on the number of units shipped for the same product series.</a:t>
            </a:r>
          </a:p>
          <a:p>
            <a:pPr marL="0" indent="0">
              <a:buNone/>
            </a:pPr>
            <a:r>
              <a:rPr lang="en-US" altLang="zh-TW" sz="1800" dirty="0"/>
              <a:t>         What happens in the case of A&amp;W? (Flat rate, etc.)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Ans: </a:t>
            </a:r>
            <a:r>
              <a:rPr lang="zh-TW" altLang="en-US" sz="1800" dirty="0"/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Pricing ladder is ok to talk, of course.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zh-TW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53386</TotalTime>
  <Words>463</Words>
  <Application>Microsoft Office PowerPoint</Application>
  <PresentationFormat>寬螢幕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Pioneer  ECNR Q&amp;A (9/11)</vt:lpstr>
      <vt:lpstr>Pioneer  ECNR Q&amp;A (09/11,22)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5665</cp:revision>
  <dcterms:created xsi:type="dcterms:W3CDTF">2014-11-12T21:47:38Z</dcterms:created>
  <dcterms:modified xsi:type="dcterms:W3CDTF">2025-09-24T00:56:40Z</dcterms:modified>
  <cp:category/>
</cp:coreProperties>
</file>