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60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88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9/16/2025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97261-91A4-A75A-E256-D0BD29323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00DCD-A1A9-114C-8571-943FDC154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PIO  </a:t>
            </a:r>
            <a:r>
              <a:rPr lang="en-US" altLang="ja-JP" sz="2800" dirty="0"/>
              <a:t>ECNR </a:t>
            </a:r>
            <a:r>
              <a:rPr lang="en-US" altLang="zh-TW" sz="2800" dirty="0"/>
              <a:t>Q&amp;A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6AE15-3B9E-C7EE-A713-B6671098C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0"/>
            <a:ext cx="11491199" cy="575903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1500" dirty="0"/>
          </a:p>
          <a:p>
            <a:pPr marL="0" indent="0">
              <a:buNone/>
            </a:pPr>
            <a:r>
              <a:rPr lang="en-US" altLang="ja-JP" sz="1800" dirty="0"/>
              <a:t>Q1: When HQ previously conducted a demo of an actual vehicle test from Taiwan during an A&amp;W ECNR evaluation, there was noise for a while,  which then improved. What was the cause of this?</a:t>
            </a:r>
            <a:r>
              <a:rPr lang="ja-JP" altLang="en-US" sz="1800" dirty="0"/>
              <a:t>　</a:t>
            </a:r>
            <a:endParaRPr lang="en-US" altLang="ja-JP" sz="1800" dirty="0"/>
          </a:p>
          <a:p>
            <a:pPr marL="0" indent="0">
              <a:buNone/>
            </a:pPr>
            <a:r>
              <a:rPr lang="en-US" altLang="zh-TW" sz="1900" dirty="0">
                <a:solidFill>
                  <a:srgbClr val="0070C0"/>
                </a:solidFill>
              </a:rPr>
              <a:t>Ans:  </a:t>
            </a:r>
          </a:p>
          <a:p>
            <a:pPr marL="0" indent="0">
              <a:buNone/>
            </a:pPr>
            <a:r>
              <a:rPr lang="en-US" altLang="zh-TW" sz="1900" dirty="0">
                <a:solidFill>
                  <a:srgbClr val="0070C0"/>
                </a:solidFill>
              </a:rPr>
              <a:t>       </a:t>
            </a:r>
            <a:r>
              <a:rPr lang="en-US" altLang="zh-TW" sz="1700" dirty="0">
                <a:solidFill>
                  <a:srgbClr val="0070C0"/>
                </a:solidFill>
              </a:rPr>
              <a:t>During ECNR tuning, there might be minor condition differences between each call. </a:t>
            </a:r>
          </a:p>
          <a:p>
            <a:pPr marL="0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        Since it is a temporary rented car, usually several tuning iterations are needed to get satisfied parameter settings.</a:t>
            </a:r>
            <a:endParaRPr lang="zh-TW" altLang="zh-TW" sz="17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ja-JP" sz="1800" dirty="0"/>
          </a:p>
          <a:p>
            <a:pPr marL="0" indent="0">
              <a:buNone/>
            </a:pPr>
            <a:r>
              <a:rPr lang="en-US" altLang="ja-JP" sz="1800" dirty="0"/>
              <a:t>Q2: Which Japanese customers have adopted A&amp;W ECNR?</a:t>
            </a:r>
          </a:p>
          <a:p>
            <a:pPr marL="0" indent="0">
              <a:buNone/>
            </a:pPr>
            <a:r>
              <a:rPr lang="en-US" altLang="ja-JP" sz="1800" dirty="0"/>
              <a:t>       - </a:t>
            </a:r>
            <a:r>
              <a:rPr lang="en-US" altLang="ja-JP" sz="1800" dirty="0" err="1"/>
              <a:t>Nureki-san</a:t>
            </a:r>
            <a:r>
              <a:rPr lang="en-US" altLang="ja-JP" sz="1800" dirty="0"/>
              <a:t> wants to know Q2 because he wants to purchase it market and evaluate the capabilities of A&amp;W ECNR.</a:t>
            </a:r>
            <a:r>
              <a:rPr lang="ja-JP" altLang="en-US" sz="1800" dirty="0"/>
              <a:t>　</a:t>
            </a:r>
            <a:endParaRPr lang="en-US" altLang="ja-JP" sz="1800" dirty="0"/>
          </a:p>
          <a:p>
            <a:pPr marL="0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Ans:</a:t>
            </a:r>
          </a:p>
          <a:p>
            <a:pPr marL="361950" lvl="1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1. A major Japan customer, on going, not yet shipped.</a:t>
            </a:r>
            <a:endParaRPr lang="zh-TW" altLang="zh-TW" sz="1700" dirty="0">
              <a:solidFill>
                <a:srgbClr val="0070C0"/>
              </a:solidFill>
            </a:endParaRPr>
          </a:p>
          <a:p>
            <a:pPr marL="361950" lvl="1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2. Also, an in-house prepared device can also be used for customers to evaluate performance of ECNR without waiting the</a:t>
            </a:r>
          </a:p>
          <a:p>
            <a:pPr marL="361950" lvl="1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    readiness of their own head units.</a:t>
            </a:r>
          </a:p>
          <a:p>
            <a:pPr marL="361950" lvl="1" indent="0">
              <a:buNone/>
            </a:pPr>
            <a:r>
              <a:rPr lang="en-US" altLang="zh-TW" sz="1700" dirty="0">
                <a:solidFill>
                  <a:srgbClr val="0070C0"/>
                </a:solidFill>
              </a:rPr>
              <a:t>3. All </a:t>
            </a:r>
            <a:r>
              <a:rPr lang="en-US" altLang="zh-TW" sz="1800" dirty="0">
                <a:solidFill>
                  <a:srgbClr val="0070C0"/>
                </a:solidFill>
              </a:rPr>
              <a:t>major customers (Tier1/ OEM) appreciate much faster ITU-T certification after adopting A&amp;W ECNR. Thanks to good technology, intelligent tuning tool to get better results in shorter time , ITU-T simulation tool to scrutinize the whole system in earlier stage, and very good service from A&amp;W.</a:t>
            </a:r>
          </a:p>
          <a:p>
            <a:pPr marL="361950" lvl="1" indent="0">
              <a:buNone/>
            </a:pPr>
            <a:endParaRPr lang="zh-TW" altLang="zh-TW" dirty="0"/>
          </a:p>
          <a:p>
            <a:pPr marL="361950" lvl="1" indent="0">
              <a:buNone/>
            </a:pPr>
            <a:endParaRPr lang="en-US" altLang="ja-JP" sz="17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810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39F4E-E5CE-F3A2-7292-751AB694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2FEA-04EB-5E5E-12C3-E770DE8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PIO Kubo-</a:t>
            </a:r>
            <a:r>
              <a:rPr lang="en-US" altLang="zh-TW" sz="2800" dirty="0" err="1"/>
              <a:t>san</a:t>
            </a:r>
            <a:r>
              <a:rPr lang="en-US" altLang="zh-TW" sz="2800" dirty="0"/>
              <a:t> </a:t>
            </a:r>
            <a:r>
              <a:rPr lang="en-US" altLang="ja-JP" sz="2800" dirty="0"/>
              <a:t>ECNR Introduction</a:t>
            </a:r>
            <a:r>
              <a:rPr lang="en-US" altLang="zh-TW" sz="2800" dirty="0"/>
              <a:t> Q&amp;A (09/12)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54FA-9136-8599-3A8A-769B7F7BA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951470"/>
            <a:ext cx="11491199" cy="575903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1700" dirty="0"/>
          </a:p>
          <a:p>
            <a:pPr marL="0" indent="0">
              <a:buNone/>
            </a:pPr>
            <a:r>
              <a:rPr lang="en-US" altLang="ja-JP" sz="1800" dirty="0"/>
              <a:t>Q3: Is it possible to input actual sound (sound source) into the A&amp;W config tool and hear the sound after adjusting the</a:t>
            </a:r>
          </a:p>
          <a:p>
            <a:pPr marL="0" indent="0">
              <a:buNone/>
            </a:pPr>
            <a:r>
              <a:rPr lang="zh-TW" altLang="en-US" sz="1800" dirty="0"/>
              <a:t>      </a:t>
            </a:r>
            <a:r>
              <a:rPr lang="en-US" altLang="ja-JP" sz="1800" dirty="0"/>
              <a:t> parameters? (It doesn't have to be real-time.)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Ans</a:t>
            </a:r>
            <a:r>
              <a:rPr lang="en-US" altLang="zh-TW" sz="1900" dirty="0">
                <a:solidFill>
                  <a:srgbClr val="0070C0"/>
                </a:solidFill>
              </a:rPr>
              <a:t>:  </a:t>
            </a:r>
            <a:r>
              <a:rPr lang="en-US" altLang="zh-TW" sz="1700" dirty="0">
                <a:solidFill>
                  <a:srgbClr val="0070C0"/>
                </a:solidFill>
              </a:rPr>
              <a:t>Yes, </a:t>
            </a:r>
          </a:p>
          <a:p>
            <a:pPr marL="361950" lvl="1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1. A&amp;W’s tuning tool can simulate the results of parameter settings and save the results to audio files for further check.</a:t>
            </a:r>
            <a:endParaRPr lang="zh-TW" altLang="zh-TW" sz="1600" dirty="0">
              <a:solidFill>
                <a:srgbClr val="0070C0"/>
              </a:solidFill>
            </a:endParaRPr>
          </a:p>
          <a:p>
            <a:pPr marL="361950" lvl="1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2. A&amp;W also provides an ECNR Intelligent Tuning Tool to help customers quickly adjust parameters that require several fine-tuning</a:t>
            </a:r>
          </a:p>
          <a:p>
            <a:pPr marL="361950" lvl="1" indent="0">
              <a:buNone/>
            </a:pPr>
            <a:r>
              <a:rPr lang="en-US" altLang="zh-TW" sz="1600" dirty="0">
                <a:solidFill>
                  <a:srgbClr val="0070C0"/>
                </a:solidFill>
              </a:rPr>
              <a:t>    iterations (e.g. Bulk delay, Echo tail length, RES…).</a:t>
            </a:r>
            <a:endParaRPr lang="zh-TW" altLang="zh-TW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altLang="zh-TW" dirty="0"/>
              <a:t> </a:t>
            </a:r>
          </a:p>
          <a:p>
            <a:pPr marL="0" indent="0">
              <a:buNone/>
            </a:pPr>
            <a:r>
              <a:rPr lang="en-US" altLang="ja-JP" sz="1800" dirty="0"/>
              <a:t>Q4:  </a:t>
            </a:r>
            <a:r>
              <a:rPr lang="en-US" altLang="zh-TW" sz="1800" dirty="0"/>
              <a:t> A&amp;W ECNR price for product using A&amp;W BT stack 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0070C0"/>
                </a:solidFill>
              </a:rPr>
              <a:t>Ans</a:t>
            </a:r>
            <a:r>
              <a:rPr lang="en-US" altLang="zh-TW" sz="1900" dirty="0">
                <a:solidFill>
                  <a:srgbClr val="0070C0"/>
                </a:solidFill>
              </a:rPr>
              <a:t>:  </a:t>
            </a:r>
            <a:r>
              <a:rPr lang="en-US" altLang="zh-TW" sz="1800" dirty="0">
                <a:solidFill>
                  <a:srgbClr val="0070C0"/>
                </a:solidFill>
              </a:rPr>
              <a:t>For products using the A&amp;W BT Stack, the ECNR price is: </a:t>
            </a:r>
            <a:r>
              <a:rPr lang="en-US" altLang="zh-TW" sz="1800">
                <a:solidFill>
                  <a:srgbClr val="0070C0"/>
                </a:solidFill>
              </a:rPr>
              <a:t>USD 0.4/per pcs .</a:t>
            </a:r>
            <a:endParaRPr lang="zh-TW" altLang="zh-TW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1192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53296</TotalTime>
  <Words>379</Words>
  <Application>Microsoft Office PowerPoint</Application>
  <PresentationFormat>寬螢幕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PIO  ECNR Q&amp;A </vt:lpstr>
      <vt:lpstr>PIO Kubo-san ECNR Introduction Q&amp;A (09/12)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5658</cp:revision>
  <dcterms:created xsi:type="dcterms:W3CDTF">2014-11-12T21:47:38Z</dcterms:created>
  <dcterms:modified xsi:type="dcterms:W3CDTF">2025-09-16T02:19:24Z</dcterms:modified>
  <cp:category/>
</cp:coreProperties>
</file>