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7"/>
  </p:notesMasterIdLst>
  <p:handoutMasterIdLst>
    <p:handoutMasterId r:id="rId8"/>
  </p:handoutMasterIdLst>
  <p:sldIdLst>
    <p:sldId id="259" r:id="rId2"/>
    <p:sldId id="1001" r:id="rId3"/>
    <p:sldId id="1143" r:id="rId4"/>
    <p:sldId id="1144" r:id="rId5"/>
    <p:sldId id="261" r:id="rId6"/>
  </p:sldIdLst>
  <p:sldSz cx="12192000" cy="6858000"/>
  <p:notesSz cx="6858000" cy="9144000"/>
  <p:defaultTextStyle>
    <a:defPPr>
      <a:defRPr lang="en-US"/>
    </a:defPPr>
    <a:lvl1pPr marL="0" algn="l" defTabSz="914194" rtl="0" eaLnBrk="1" latinLnBrk="0" hangingPunct="1">
      <a:defRPr sz="1800" kern="1200">
        <a:solidFill>
          <a:schemeClr val="tx1"/>
        </a:solidFill>
        <a:latin typeface="+mn-lt"/>
        <a:ea typeface="+mn-ea"/>
        <a:cs typeface="+mn-cs"/>
      </a:defRPr>
    </a:lvl1pPr>
    <a:lvl2pPr marL="457097" algn="l" defTabSz="914194" rtl="0" eaLnBrk="1" latinLnBrk="0" hangingPunct="1">
      <a:defRPr sz="1800" kern="1200">
        <a:solidFill>
          <a:schemeClr val="tx1"/>
        </a:solidFill>
        <a:latin typeface="+mn-lt"/>
        <a:ea typeface="+mn-ea"/>
        <a:cs typeface="+mn-cs"/>
      </a:defRPr>
    </a:lvl2pPr>
    <a:lvl3pPr marL="914194" algn="l" defTabSz="914194" rtl="0" eaLnBrk="1" latinLnBrk="0" hangingPunct="1">
      <a:defRPr sz="1800" kern="1200">
        <a:solidFill>
          <a:schemeClr val="tx1"/>
        </a:solidFill>
        <a:latin typeface="+mn-lt"/>
        <a:ea typeface="+mn-ea"/>
        <a:cs typeface="+mn-cs"/>
      </a:defRPr>
    </a:lvl3pPr>
    <a:lvl4pPr marL="1371291" algn="l" defTabSz="914194" rtl="0" eaLnBrk="1" latinLnBrk="0" hangingPunct="1">
      <a:defRPr sz="1800" kern="1200">
        <a:solidFill>
          <a:schemeClr val="tx1"/>
        </a:solidFill>
        <a:latin typeface="+mn-lt"/>
        <a:ea typeface="+mn-ea"/>
        <a:cs typeface="+mn-cs"/>
      </a:defRPr>
    </a:lvl4pPr>
    <a:lvl5pPr marL="1828389" algn="l" defTabSz="914194" rtl="0" eaLnBrk="1" latinLnBrk="0" hangingPunct="1">
      <a:defRPr sz="1800" kern="1200">
        <a:solidFill>
          <a:schemeClr val="tx1"/>
        </a:solidFill>
        <a:latin typeface="+mn-lt"/>
        <a:ea typeface="+mn-ea"/>
        <a:cs typeface="+mn-cs"/>
      </a:defRPr>
    </a:lvl5pPr>
    <a:lvl6pPr marL="2285486" algn="l" defTabSz="914194" rtl="0" eaLnBrk="1" latinLnBrk="0" hangingPunct="1">
      <a:defRPr sz="1800" kern="1200">
        <a:solidFill>
          <a:schemeClr val="tx1"/>
        </a:solidFill>
        <a:latin typeface="+mn-lt"/>
        <a:ea typeface="+mn-ea"/>
        <a:cs typeface="+mn-cs"/>
      </a:defRPr>
    </a:lvl6pPr>
    <a:lvl7pPr marL="2742583" algn="l" defTabSz="914194" rtl="0" eaLnBrk="1" latinLnBrk="0" hangingPunct="1">
      <a:defRPr sz="1800" kern="1200">
        <a:solidFill>
          <a:schemeClr val="tx1"/>
        </a:solidFill>
        <a:latin typeface="+mn-lt"/>
        <a:ea typeface="+mn-ea"/>
        <a:cs typeface="+mn-cs"/>
      </a:defRPr>
    </a:lvl7pPr>
    <a:lvl8pPr marL="3199680" algn="l" defTabSz="914194" rtl="0" eaLnBrk="1" latinLnBrk="0" hangingPunct="1">
      <a:defRPr sz="1800" kern="1200">
        <a:solidFill>
          <a:schemeClr val="tx1"/>
        </a:solidFill>
        <a:latin typeface="+mn-lt"/>
        <a:ea typeface="+mn-ea"/>
        <a:cs typeface="+mn-cs"/>
      </a:defRPr>
    </a:lvl8pPr>
    <a:lvl9pPr marL="3656777" algn="l" defTabSz="91419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4" userDrawn="1">
          <p15:clr>
            <a:srgbClr val="A4A3A4"/>
          </p15:clr>
        </p15:guide>
        <p15:guide id="2" orient="horz" pos="180" userDrawn="1">
          <p15:clr>
            <a:srgbClr val="A4A3A4"/>
          </p15:clr>
        </p15:guide>
        <p15:guide id="3" pos="3840" userDrawn="1">
          <p15:clr>
            <a:srgbClr val="A4A3A4"/>
          </p15:clr>
        </p15:guide>
        <p15:guide id="4" pos="455" userDrawn="1">
          <p15:clr>
            <a:srgbClr val="A4A3A4"/>
          </p15:clr>
        </p15:guide>
        <p15:guide id="5" pos="7225" userDrawn="1">
          <p15:clr>
            <a:srgbClr val="A4A3A4"/>
          </p15:clr>
        </p15:guide>
        <p15:guide id="6" orient="horz" pos="2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C0"/>
    <a:srgbClr val="BBD275"/>
    <a:srgbClr val="2196F3"/>
    <a:srgbClr val="F2F2F2"/>
    <a:srgbClr val="00AFF0"/>
    <a:srgbClr val="7F7F7F"/>
    <a:srgbClr val="4E617A"/>
    <a:srgbClr val="B03B3F"/>
    <a:srgbClr val="445468"/>
    <a:srgbClr val="7B8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보통 스타일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897" autoAdjust="0"/>
    <p:restoredTop sz="79369" autoAdjust="0"/>
  </p:normalViewPr>
  <p:slideViewPr>
    <p:cSldViewPr snapToGrid="0" snapToObjects="1">
      <p:cViewPr varScale="1">
        <p:scale>
          <a:sx n="82" d="100"/>
          <a:sy n="82" d="100"/>
        </p:scale>
        <p:origin x="588" y="90"/>
      </p:cViewPr>
      <p:guideLst>
        <p:guide orient="horz" pos="4124"/>
        <p:guide orient="horz" pos="180"/>
        <p:guide pos="3840"/>
        <p:guide pos="455"/>
        <p:guide pos="7225"/>
        <p:guide orient="horz" pos="2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4" d="100"/>
        <a:sy n="24" d="100"/>
      </p:scale>
      <p:origin x="0" y="2544"/>
    </p:cViewPr>
  </p:sorterViewPr>
  <p:notesViewPr>
    <p:cSldViewPr snapToGrid="0" snapToObjects="1">
      <p:cViewPr varScale="1">
        <p:scale>
          <a:sx n="86" d="100"/>
          <a:sy n="86"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D10F59-8ACC-4663-8C2A-570A112049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4637D57-B97E-42F5-8476-EB81689E0E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914A51-A0F1-466D-A658-8BC31F3D95A0}" type="datetimeFigureOut">
              <a:rPr lang="en-US" smtClean="0"/>
              <a:pPr/>
              <a:t>9/11/2025</a:t>
            </a:fld>
            <a:endParaRPr lang="en-US" dirty="0"/>
          </a:p>
        </p:txBody>
      </p:sp>
      <p:sp>
        <p:nvSpPr>
          <p:cNvPr id="4" name="Footer Placeholder 3">
            <a:extLst>
              <a:ext uri="{FF2B5EF4-FFF2-40B4-BE49-F238E27FC236}">
                <a16:creationId xmlns:a16="http://schemas.microsoft.com/office/drawing/2014/main" id="{7F9899B3-B33A-4EA9-8156-CF1990109B3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8324FE4-251C-4954-A1CB-FDB3EA793B8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CDEA3E-21B6-4F73-B86D-EC95D80D7749}" type="slidenum">
              <a:rPr lang="en-US" smtClean="0"/>
              <a:pPr/>
              <a:t>‹#›</a:t>
            </a:fld>
            <a:endParaRPr lang="en-US" dirty="0"/>
          </a:p>
        </p:txBody>
      </p:sp>
    </p:spTree>
    <p:extLst>
      <p:ext uri="{BB962C8B-B14F-4D97-AF65-F5344CB8AC3E}">
        <p14:creationId xmlns:p14="http://schemas.microsoft.com/office/powerpoint/2010/main" val="202926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9/11/2025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457097" rtl="0" eaLnBrk="1" latinLnBrk="0" hangingPunct="1">
      <a:defRPr sz="1200" kern="1200">
        <a:solidFill>
          <a:schemeClr val="tx1"/>
        </a:solidFill>
        <a:latin typeface="Calibri Light"/>
        <a:ea typeface="+mn-ea"/>
        <a:cs typeface="+mn-cs"/>
      </a:defRPr>
    </a:lvl1pPr>
    <a:lvl2pPr marL="457097" algn="l" defTabSz="457097" rtl="0" eaLnBrk="1" latinLnBrk="0" hangingPunct="1">
      <a:defRPr sz="1200" kern="1200">
        <a:solidFill>
          <a:schemeClr val="tx1"/>
        </a:solidFill>
        <a:latin typeface="Calibri Light"/>
        <a:ea typeface="+mn-ea"/>
        <a:cs typeface="+mn-cs"/>
      </a:defRPr>
    </a:lvl2pPr>
    <a:lvl3pPr marL="914194" algn="l" defTabSz="457097" rtl="0" eaLnBrk="1" latinLnBrk="0" hangingPunct="1">
      <a:defRPr sz="1200" kern="1200">
        <a:solidFill>
          <a:schemeClr val="tx1"/>
        </a:solidFill>
        <a:latin typeface="Calibri Light"/>
        <a:ea typeface="+mn-ea"/>
        <a:cs typeface="+mn-cs"/>
      </a:defRPr>
    </a:lvl3pPr>
    <a:lvl4pPr marL="1371291" algn="l" defTabSz="457097" rtl="0" eaLnBrk="1" latinLnBrk="0" hangingPunct="1">
      <a:defRPr sz="1200" kern="1200">
        <a:solidFill>
          <a:schemeClr val="tx1"/>
        </a:solidFill>
        <a:latin typeface="Calibri Light"/>
        <a:ea typeface="+mn-ea"/>
        <a:cs typeface="+mn-cs"/>
      </a:defRPr>
    </a:lvl4pPr>
    <a:lvl5pPr marL="1828389" algn="l" defTabSz="457097" rtl="0" eaLnBrk="1" latinLnBrk="0" hangingPunct="1">
      <a:defRPr sz="1200" kern="1200">
        <a:solidFill>
          <a:schemeClr val="tx1"/>
        </a:solidFill>
        <a:latin typeface="Calibri Light"/>
        <a:ea typeface="+mn-ea"/>
        <a:cs typeface="+mn-cs"/>
      </a:defRPr>
    </a:lvl5pPr>
    <a:lvl6pPr marL="2285486" algn="l" defTabSz="457097" rtl="0" eaLnBrk="1" latinLnBrk="0" hangingPunct="1">
      <a:defRPr sz="1200" kern="1200">
        <a:solidFill>
          <a:schemeClr val="tx1"/>
        </a:solidFill>
        <a:latin typeface="+mn-lt"/>
        <a:ea typeface="+mn-ea"/>
        <a:cs typeface="+mn-cs"/>
      </a:defRPr>
    </a:lvl6pPr>
    <a:lvl7pPr marL="2742583" algn="l" defTabSz="457097" rtl="0" eaLnBrk="1" latinLnBrk="0" hangingPunct="1">
      <a:defRPr sz="1200" kern="1200">
        <a:solidFill>
          <a:schemeClr val="tx1"/>
        </a:solidFill>
        <a:latin typeface="+mn-lt"/>
        <a:ea typeface="+mn-ea"/>
        <a:cs typeface="+mn-cs"/>
      </a:defRPr>
    </a:lvl7pPr>
    <a:lvl8pPr marL="3199680" algn="l" defTabSz="457097" rtl="0" eaLnBrk="1" latinLnBrk="0" hangingPunct="1">
      <a:defRPr sz="1200" kern="1200">
        <a:solidFill>
          <a:schemeClr val="tx1"/>
        </a:solidFill>
        <a:latin typeface="+mn-lt"/>
        <a:ea typeface="+mn-ea"/>
        <a:cs typeface="+mn-cs"/>
      </a:defRPr>
    </a:lvl8pPr>
    <a:lvl9pPr marL="3656777" algn="l" defTabSz="45709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pPr marL="0" marR="0" lvl="0" indent="0" algn="r" defTabSz="914194" rtl="0" eaLnBrk="1" fontAlgn="auto" latinLnBrk="0" hangingPunct="1">
              <a:lnSpc>
                <a:spcPct val="100000"/>
              </a:lnSpc>
              <a:spcBef>
                <a:spcPts val="0"/>
              </a:spcBef>
              <a:spcAft>
                <a:spcPts val="0"/>
              </a:spcAft>
              <a:buClrTx/>
              <a:buSzTx/>
              <a:buFontTx/>
              <a:buNone/>
              <a:tabLst/>
              <a:defRPr/>
            </a:pPr>
            <a:fld id="{006BE02D-20C0-F840-AFAC-BEA99C74FDC2}" type="slidenum">
              <a:rPr kumimoji="0" lang="en-US" sz="1200" b="0" i="0" u="none" strike="noStrike" kern="1200" cap="none" spc="0" normalizeH="0" baseline="0" noProof="0" smtClean="0">
                <a:ln>
                  <a:noFill/>
                </a:ln>
                <a:solidFill>
                  <a:prstClr val="black"/>
                </a:solidFill>
                <a:effectLst/>
                <a:uLnTx/>
                <a:uFillTx/>
                <a:latin typeface="Calibri Light"/>
                <a:ea typeface="+mn-ea"/>
                <a:cs typeface="+mn-cs"/>
              </a:rPr>
              <a:pPr marL="0" marR="0" lvl="0" indent="0" algn="r" defTabSz="914194"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Light"/>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sz="1200" kern="1200" dirty="0">
              <a:solidFill>
                <a:schemeClr val="tx1"/>
              </a:solidFill>
              <a:latin typeface="Calibri Light"/>
              <a:ea typeface="+mn-ea"/>
              <a:cs typeface="+mn-cs"/>
            </a:endParaRPr>
          </a:p>
        </p:txBody>
      </p:sp>
      <p:sp>
        <p:nvSpPr>
          <p:cNvPr id="4" name="投影片編號版面配置區 3"/>
          <p:cNvSpPr>
            <a:spLocks noGrp="1"/>
          </p:cNvSpPr>
          <p:nvPr>
            <p:ph type="sldNum" sz="quarter" idx="10"/>
          </p:nvPr>
        </p:nvSpPr>
        <p:spPr/>
        <p:txBody>
          <a:bodyPr/>
          <a:lstStyle/>
          <a:p>
            <a:pPr marL="0" marR="0" lvl="0" indent="0" algn="r" defTabSz="914194" rtl="0" eaLnBrk="1" fontAlgn="auto" latinLnBrk="0" hangingPunct="1">
              <a:lnSpc>
                <a:spcPct val="100000"/>
              </a:lnSpc>
              <a:spcBef>
                <a:spcPts val="0"/>
              </a:spcBef>
              <a:spcAft>
                <a:spcPts val="0"/>
              </a:spcAft>
              <a:buClrTx/>
              <a:buSzTx/>
              <a:buFontTx/>
              <a:buNone/>
              <a:tabLst/>
              <a:defRPr/>
            </a:pPr>
            <a:fld id="{006BE02D-20C0-F840-AFAC-BEA99C74FDC2}" type="slidenum">
              <a:rPr kumimoji="0" lang="en-US" sz="1200" b="0" i="0" u="none" strike="noStrike" kern="1200" cap="none" spc="0" normalizeH="0" baseline="0" noProof="0" smtClean="0">
                <a:ln>
                  <a:noFill/>
                </a:ln>
                <a:solidFill>
                  <a:prstClr val="black"/>
                </a:solidFill>
                <a:effectLst/>
                <a:uLnTx/>
                <a:uFillTx/>
                <a:latin typeface="Calibri Light"/>
                <a:ea typeface="+mn-ea"/>
                <a:cs typeface="+mn-cs"/>
              </a:rPr>
              <a:pPr marL="0" marR="0" lvl="0" indent="0" algn="r" defTabSz="914194"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Light"/>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12" name="Footer Placeholder 4">
            <a:extLst>
              <a:ext uri="{FF2B5EF4-FFF2-40B4-BE49-F238E27FC236}">
                <a16:creationId xmlns:a16="http://schemas.microsoft.com/office/drawing/2014/main" id="{B3A672EE-90E8-4860-A6D6-22159C48E38A}"/>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
        <p:nvSpPr>
          <p:cNvPr id="6" name="Text Placeholder 2">
            <a:extLst>
              <a:ext uri="{FF2B5EF4-FFF2-40B4-BE49-F238E27FC236}">
                <a16:creationId xmlns:a16="http://schemas.microsoft.com/office/drawing/2014/main" id="{5A8601D3-507B-4164-A6A1-4B0DD56554FE}"/>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741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_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9"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8"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6" name="Picture 5">
            <a:extLst>
              <a:ext uri="{FF2B5EF4-FFF2-40B4-BE49-F238E27FC236}">
                <a16:creationId xmlns:a16="http://schemas.microsoft.com/office/drawing/2014/main" id="{ED6EFE67-9631-2BA5-70C1-786E95D2C0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8400" y="252000"/>
            <a:ext cx="967846" cy="432000"/>
          </a:xfrm>
          <a:prstGeom prst="rect">
            <a:avLst/>
          </a:prstGeom>
        </p:spPr>
      </p:pic>
    </p:spTree>
    <p:extLst>
      <p:ext uri="{BB962C8B-B14F-4D97-AF65-F5344CB8AC3E}">
        <p14:creationId xmlns:p14="http://schemas.microsoft.com/office/powerpoint/2010/main" val="398292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_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3" name="Picture 2">
            <a:extLst>
              <a:ext uri="{FF2B5EF4-FFF2-40B4-BE49-F238E27FC236}">
                <a16:creationId xmlns:a16="http://schemas.microsoft.com/office/drawing/2014/main" id="{48B69E70-10BD-BF96-E194-5D5164E12B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427892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go_Left_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588654"/>
            <a:ext cx="10515164" cy="458894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sp>
        <p:nvSpPr>
          <p:cNvPr id="5" name="Text Placeholder 4">
            <a:extLst>
              <a:ext uri="{FF2B5EF4-FFF2-40B4-BE49-F238E27FC236}">
                <a16:creationId xmlns:a16="http://schemas.microsoft.com/office/drawing/2014/main" id="{3C5483E2-CB6B-4E60-8A90-A1FBC75CCCDF}"/>
              </a:ext>
            </a:extLst>
          </p:cNvPr>
          <p:cNvSpPr>
            <a:spLocks noGrp="1"/>
          </p:cNvSpPr>
          <p:nvPr>
            <p:ph type="body" sz="quarter" idx="11" hasCustomPrompt="1"/>
          </p:nvPr>
        </p:nvSpPr>
        <p:spPr>
          <a:xfrm>
            <a:off x="2496000" y="1050713"/>
            <a:ext cx="7200000" cy="276999"/>
          </a:xfrm>
        </p:spPr>
        <p:txBody>
          <a:bodyPr wrap="none" lIns="0" tIns="0" rIns="0" bIns="0">
            <a:noAutofit/>
          </a:bodyPr>
          <a:lstStyle>
            <a:lvl1pPr marL="0" indent="0" algn="ctr">
              <a:buNone/>
              <a:defRPr sz="2000"/>
            </a:lvl1pPr>
            <a:lvl2pPr marL="360362" indent="0">
              <a:buNone/>
              <a:defRPr/>
            </a:lvl2pPr>
            <a:lvl3pPr marL="720725" indent="0">
              <a:buNone/>
              <a:defRPr/>
            </a:lvl3pPr>
            <a:lvl4pPr marL="968375" indent="0">
              <a:buNone/>
              <a:defRPr/>
            </a:lvl4pPr>
          </a:lstStyle>
          <a:p>
            <a:pPr lvl="0"/>
            <a:r>
              <a:rPr lang="en-US" dirty="0"/>
              <a:t>Sub title</a:t>
            </a:r>
          </a:p>
        </p:txBody>
      </p:sp>
      <p:pic>
        <p:nvPicPr>
          <p:cNvPr id="8" name="Picture 7">
            <a:extLst>
              <a:ext uri="{FF2B5EF4-FFF2-40B4-BE49-F238E27FC236}">
                <a16:creationId xmlns:a16="http://schemas.microsoft.com/office/drawing/2014/main" id="{000FBA0C-B75C-5ED8-761F-C974D4BE0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1910157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C76148-CB4A-4BF5-86BE-529CC21C7530}"/>
              </a:ext>
            </a:extLst>
          </p:cNvPr>
          <p:cNvSpPr>
            <a:spLocks noGrp="1"/>
          </p:cNvSpPr>
          <p:nvPr>
            <p:ph type="title"/>
          </p:nvPr>
        </p:nvSpPr>
        <p:spPr>
          <a:xfrm>
            <a:off x="2433600" y="392400"/>
            <a:ext cx="8532000" cy="648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205E85-911A-4249-9511-5C107FE32359}"/>
              </a:ext>
            </a:extLst>
          </p:cNvPr>
          <p:cNvSpPr>
            <a:spLocks noGrp="1"/>
          </p:cNvSpPr>
          <p:nvPr>
            <p:ph type="body"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23D6C5E0-FBC6-410C-9729-A06754CC55FB}"/>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Tree>
    <p:extLst>
      <p:ext uri="{BB962C8B-B14F-4D97-AF65-F5344CB8AC3E}">
        <p14:creationId xmlns:p14="http://schemas.microsoft.com/office/powerpoint/2010/main" val="523624052"/>
      </p:ext>
    </p:extLst>
  </p:cSld>
  <p:clrMap bg1="lt1" tx1="dk1" bg2="lt2" tx2="dk2" accent1="accent1" accent2="accent2" accent3="accent3" accent4="accent4" accent5="accent5" accent6="accent6" hlink="hlink" folHlink="folHlink"/>
  <p:sldLayoutIdLst>
    <p:sldLayoutId id="2147483761" r:id="rId1"/>
    <p:sldLayoutId id="2147483760" r:id="rId2"/>
    <p:sldLayoutId id="2147483763" r:id="rId3"/>
    <p:sldLayoutId id="2147483764" r:id="rId4"/>
  </p:sldLayoutIdLst>
  <p:txStyles>
    <p:titleStyle>
      <a:lvl1pPr algn="ctr" defTabSz="457189" rtl="0" eaLnBrk="1" latinLnBrk="0" hangingPunct="1">
        <a:lnSpc>
          <a:spcPct val="90000"/>
        </a:lnSpc>
        <a:spcBef>
          <a:spcPct val="0"/>
        </a:spcBef>
        <a:buNone/>
        <a:defRPr sz="3200" b="1" kern="1200">
          <a:solidFill>
            <a:schemeClr val="tx1"/>
          </a:solidFill>
          <a:latin typeface="+mn-lt"/>
          <a:ea typeface="+mj-ea"/>
          <a:cs typeface="+mj-cs"/>
        </a:defRPr>
      </a:lvl1pPr>
    </p:titleStyle>
    <p:bodyStyle>
      <a:lvl1pPr marL="266700" indent="-266700" algn="l" defTabSz="457189"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1pPr>
      <a:lvl2pPr marL="628650" indent="-268288" algn="l" defTabSz="457189" rtl="0" eaLnBrk="1" latinLnBrk="0" hangingPunct="1">
        <a:lnSpc>
          <a:spcPct val="90000"/>
        </a:lnSpc>
        <a:spcBef>
          <a:spcPts val="251"/>
        </a:spcBef>
        <a:buFont typeface="Wingdings" panose="05000000000000000000" pitchFamily="2" charset="2"/>
        <a:buChar char="§"/>
        <a:defRPr sz="2400" kern="1200">
          <a:solidFill>
            <a:schemeClr val="tx1"/>
          </a:solidFill>
          <a:latin typeface="+mn-lt"/>
          <a:ea typeface="+mn-ea"/>
          <a:cs typeface="+mn-cs"/>
        </a:defRPr>
      </a:lvl2pPr>
      <a:lvl3pPr marL="895350" indent="-174625" algn="l" defTabSz="457189" rtl="0" eaLnBrk="1" latinLnBrk="0" hangingPunct="1">
        <a:lnSpc>
          <a:spcPct val="90000"/>
        </a:lnSpc>
        <a:spcBef>
          <a:spcPts val="251"/>
        </a:spcBef>
        <a:buFont typeface="Calibri" panose="020F0502020204030204" pitchFamily="34" charset="0"/>
        <a:buChar char="◦"/>
        <a:defRPr sz="1800" kern="1200">
          <a:solidFill>
            <a:schemeClr val="tx1"/>
          </a:solidFill>
          <a:latin typeface="+mn-lt"/>
          <a:ea typeface="+mn-ea"/>
          <a:cs typeface="+mn-cs"/>
        </a:defRPr>
      </a:lvl3pPr>
      <a:lvl4pPr marL="1081088" indent="-112713" algn="l" defTabSz="457189" rtl="0" eaLnBrk="1" latinLnBrk="0" hangingPunct="1">
        <a:lnSpc>
          <a:spcPct val="90000"/>
        </a:lnSpc>
        <a:spcBef>
          <a:spcPts val="251"/>
        </a:spcBef>
        <a:buFont typeface="Calibri" panose="020F0502020204030204" pitchFamily="34" charset="0"/>
        <a:buChar char="‐"/>
        <a:defRPr sz="1600" kern="1200">
          <a:solidFill>
            <a:schemeClr val="tx1"/>
          </a:solidFill>
          <a:latin typeface="+mn-lt"/>
          <a:ea typeface="+mn-ea"/>
          <a:cs typeface="+mn-cs"/>
        </a:defRPr>
      </a:lvl4pPr>
      <a:lvl5pPr marL="1255713" indent="-112713" algn="l" defTabSz="457189" rtl="0" eaLnBrk="1" latinLnBrk="0" hangingPunct="1">
        <a:lnSpc>
          <a:spcPct val="90000"/>
        </a:lnSpc>
        <a:spcBef>
          <a:spcPts val="251"/>
        </a:spcBef>
        <a:buFont typeface="Arial" panose="020B0604020202020204" pitchFamily="34" charset="0"/>
        <a:buChar char="•"/>
        <a:defRPr sz="1400" kern="1200">
          <a:solidFill>
            <a:schemeClr val="tx1"/>
          </a:solidFill>
          <a:latin typeface="+mn-lt"/>
          <a:ea typeface="+mn-ea"/>
          <a:cs typeface="+mn-cs"/>
        </a:defRPr>
      </a:lvl5pPr>
      <a:lvl6pPr marL="1257269"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6pPr>
      <a:lvl7pPr marL="1485863"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7pPr>
      <a:lvl8pPr marL="1714457"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8pPr>
      <a:lvl9pPr marL="1943051"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189" rtl="0" eaLnBrk="1" latinLnBrk="0" hangingPunct="1">
        <a:defRPr sz="900" kern="1200">
          <a:solidFill>
            <a:schemeClr val="tx1"/>
          </a:solidFill>
          <a:latin typeface="+mn-lt"/>
          <a:ea typeface="+mn-ea"/>
          <a:cs typeface="+mn-cs"/>
        </a:defRPr>
      </a:lvl1pPr>
      <a:lvl2pPr marL="228594" algn="l" defTabSz="457189" rtl="0" eaLnBrk="1" latinLnBrk="0" hangingPunct="1">
        <a:defRPr sz="900" kern="1200">
          <a:solidFill>
            <a:schemeClr val="tx1"/>
          </a:solidFill>
          <a:latin typeface="+mn-lt"/>
          <a:ea typeface="+mn-ea"/>
          <a:cs typeface="+mn-cs"/>
        </a:defRPr>
      </a:lvl2pPr>
      <a:lvl3pPr marL="457189" algn="l" defTabSz="457189" rtl="0" eaLnBrk="1" latinLnBrk="0" hangingPunct="1">
        <a:defRPr sz="900" kern="1200">
          <a:solidFill>
            <a:schemeClr val="tx1"/>
          </a:solidFill>
          <a:latin typeface="+mn-lt"/>
          <a:ea typeface="+mn-ea"/>
          <a:cs typeface="+mn-cs"/>
        </a:defRPr>
      </a:lvl3pPr>
      <a:lvl4pPr marL="685783" algn="l" defTabSz="457189" rtl="0" eaLnBrk="1" latinLnBrk="0" hangingPunct="1">
        <a:defRPr sz="900" kern="1200">
          <a:solidFill>
            <a:schemeClr val="tx1"/>
          </a:solidFill>
          <a:latin typeface="+mn-lt"/>
          <a:ea typeface="+mn-ea"/>
          <a:cs typeface="+mn-cs"/>
        </a:defRPr>
      </a:lvl4pPr>
      <a:lvl5pPr marL="914377" algn="l" defTabSz="457189" rtl="0" eaLnBrk="1" latinLnBrk="0" hangingPunct="1">
        <a:defRPr sz="900" kern="1200">
          <a:solidFill>
            <a:schemeClr val="tx1"/>
          </a:solidFill>
          <a:latin typeface="+mn-lt"/>
          <a:ea typeface="+mn-ea"/>
          <a:cs typeface="+mn-cs"/>
        </a:defRPr>
      </a:lvl5pPr>
      <a:lvl6pPr marL="1142971" algn="l" defTabSz="457189" rtl="0" eaLnBrk="1" latinLnBrk="0" hangingPunct="1">
        <a:defRPr sz="900" kern="1200">
          <a:solidFill>
            <a:schemeClr val="tx1"/>
          </a:solidFill>
          <a:latin typeface="+mn-lt"/>
          <a:ea typeface="+mn-ea"/>
          <a:cs typeface="+mn-cs"/>
        </a:defRPr>
      </a:lvl6pPr>
      <a:lvl7pPr marL="1371566" algn="l" defTabSz="457189" rtl="0" eaLnBrk="1" latinLnBrk="0" hangingPunct="1">
        <a:defRPr sz="900" kern="1200">
          <a:solidFill>
            <a:schemeClr val="tx1"/>
          </a:solidFill>
          <a:latin typeface="+mn-lt"/>
          <a:ea typeface="+mn-ea"/>
          <a:cs typeface="+mn-cs"/>
        </a:defRPr>
      </a:lvl7pPr>
      <a:lvl8pPr marL="1600160" algn="l" defTabSz="457189" rtl="0" eaLnBrk="1" latinLnBrk="0" hangingPunct="1">
        <a:defRPr sz="900" kern="1200">
          <a:solidFill>
            <a:schemeClr val="tx1"/>
          </a:solidFill>
          <a:latin typeface="+mn-lt"/>
          <a:ea typeface="+mn-ea"/>
          <a:cs typeface="+mn-cs"/>
        </a:defRPr>
      </a:lvl8pPr>
      <a:lvl9pPr marL="1828754" algn="l" defTabSz="457189"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39F4E-E5CE-F3A2-7292-751AB694E3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5D2FEA-04EB-5E5E-12C3-E770DE830DF0}"/>
              </a:ext>
            </a:extLst>
          </p:cNvPr>
          <p:cNvSpPr>
            <a:spLocks noGrp="1"/>
          </p:cNvSpPr>
          <p:nvPr>
            <p:ph type="title"/>
          </p:nvPr>
        </p:nvSpPr>
        <p:spPr>
          <a:xfrm>
            <a:off x="1829378" y="147491"/>
            <a:ext cx="8704222" cy="647054"/>
          </a:xfrm>
        </p:spPr>
        <p:txBody>
          <a:bodyPr>
            <a:normAutofit/>
          </a:bodyPr>
          <a:lstStyle/>
          <a:p>
            <a:r>
              <a:rPr lang="en-US" altLang="zh-TW" sz="2800" dirty="0"/>
              <a:t>DENSO Ten Q&amp;A (2025/09/10)</a:t>
            </a:r>
            <a:endParaRPr lang="en-US" sz="2800" dirty="0"/>
          </a:p>
        </p:txBody>
      </p:sp>
      <p:sp>
        <p:nvSpPr>
          <p:cNvPr id="3" name="Content Placeholder 2">
            <a:extLst>
              <a:ext uri="{FF2B5EF4-FFF2-40B4-BE49-F238E27FC236}">
                <a16:creationId xmlns:a16="http://schemas.microsoft.com/office/drawing/2014/main" id="{BBD254FA-9136-8599-3A8A-769B7F7BA5AC}"/>
              </a:ext>
            </a:extLst>
          </p:cNvPr>
          <p:cNvSpPr>
            <a:spLocks noGrp="1"/>
          </p:cNvSpPr>
          <p:nvPr>
            <p:ph idx="1"/>
          </p:nvPr>
        </p:nvSpPr>
        <p:spPr>
          <a:xfrm>
            <a:off x="333632" y="1068863"/>
            <a:ext cx="11670957" cy="5542006"/>
          </a:xfrm>
        </p:spPr>
        <p:txBody>
          <a:bodyPr>
            <a:normAutofit fontScale="55000" lnSpcReduction="20000"/>
          </a:bodyPr>
          <a:lstStyle/>
          <a:p>
            <a:pPr marL="0" indent="0">
              <a:buNone/>
            </a:pPr>
            <a:r>
              <a:rPr lang="en-US" altLang="ja-JP" sz="2300" b="1" dirty="0">
                <a:solidFill>
                  <a:srgbClr val="0070C0"/>
                </a:solidFill>
              </a:rPr>
              <a:t>Q1: Check out A&amp;W’s </a:t>
            </a:r>
            <a:r>
              <a:rPr lang="en-US" altLang="zh-TW" sz="2300" b="1" dirty="0">
                <a:solidFill>
                  <a:srgbClr val="0070C0"/>
                </a:solidFill>
              </a:rPr>
              <a:t>Royalty</a:t>
            </a:r>
            <a:r>
              <a:rPr lang="en-US" altLang="ja-JP" sz="2300" b="1" dirty="0">
                <a:solidFill>
                  <a:srgbClr val="0070C0"/>
                </a:solidFill>
              </a:rPr>
              <a:t> business policy details</a:t>
            </a:r>
          </a:p>
          <a:p>
            <a:pPr marL="0" indent="0">
              <a:buNone/>
            </a:pPr>
            <a:r>
              <a:rPr lang="en-US" altLang="ja-JP" sz="2300" dirty="0"/>
              <a:t>For example</a:t>
            </a:r>
          </a:p>
          <a:p>
            <a:pPr marL="0" indent="0">
              <a:buNone/>
            </a:pPr>
            <a:r>
              <a:rPr lang="en-US" altLang="ja-JP" sz="2300" dirty="0"/>
              <a:t>- If there are specification changes/additions to the royalties agreed upon in the initial estimate before mass production, will the royalties increase?</a:t>
            </a:r>
          </a:p>
          <a:p>
            <a:pPr marL="0" indent="0">
              <a:buNone/>
            </a:pPr>
            <a:r>
              <a:rPr lang="en-US" altLang="ja-JP" sz="2300" dirty="0"/>
              <a:t>- If there are specification changes or additions to the next product after the first mass production, will the royalties increase?</a:t>
            </a:r>
          </a:p>
          <a:p>
            <a:pPr>
              <a:buFontTx/>
              <a:buChar char="-"/>
            </a:pPr>
            <a:r>
              <a:rPr lang="en-US" altLang="ja-JP" sz="2300" dirty="0"/>
              <a:t>Please let me know if there are any restrictions on the scope of technical support included in the royalties.</a:t>
            </a:r>
          </a:p>
          <a:p>
            <a:pPr marL="0" indent="0">
              <a:buNone/>
            </a:pPr>
            <a:r>
              <a:rPr lang="en-US" altLang="zh-TW" sz="2300" dirty="0">
                <a:solidFill>
                  <a:srgbClr val="00B050"/>
                </a:solidFill>
              </a:rPr>
              <a:t>A1 :</a:t>
            </a:r>
            <a:r>
              <a:rPr lang="zh-TW" altLang="en-US" sz="2300" dirty="0">
                <a:solidFill>
                  <a:srgbClr val="00B050"/>
                </a:solidFill>
              </a:rPr>
              <a:t> </a:t>
            </a:r>
            <a:r>
              <a:rPr lang="en-US" altLang="zh-TW" sz="2300" dirty="0">
                <a:solidFill>
                  <a:srgbClr val="00B050"/>
                </a:solidFill>
              </a:rPr>
              <a:t>A&amp;W's business model is based on per copy license. </a:t>
            </a:r>
          </a:p>
          <a:p>
            <a:pPr marL="0" indent="0">
              <a:buNone/>
            </a:pPr>
            <a:r>
              <a:rPr lang="en-US" altLang="zh-TW" sz="2300" dirty="0">
                <a:solidFill>
                  <a:srgbClr val="00B050"/>
                </a:solidFill>
              </a:rPr>
              <a:t>        We may charge a pre-payment for new projects, but will not charge a pre-payment for subsequent projects. </a:t>
            </a:r>
          </a:p>
          <a:p>
            <a:pPr marL="0" indent="0">
              <a:buNone/>
            </a:pPr>
            <a:r>
              <a:rPr lang="en-US" altLang="zh-TW" sz="2300" dirty="0">
                <a:solidFill>
                  <a:srgbClr val="00B050"/>
                </a:solidFill>
              </a:rPr>
              <a:t>        We will only charge per copy license. </a:t>
            </a:r>
          </a:p>
          <a:p>
            <a:pPr marL="0" indent="0">
              <a:buNone/>
            </a:pPr>
            <a:r>
              <a:rPr lang="zh-TW" altLang="en-US" sz="2300" dirty="0">
                <a:solidFill>
                  <a:srgbClr val="00B050"/>
                </a:solidFill>
              </a:rPr>
              <a:t>       </a:t>
            </a:r>
            <a:r>
              <a:rPr lang="en-US" altLang="zh-TW" dirty="0"/>
              <a:t>For specification additions to the same product, as well as Bluetooth version upgrades and specification additions for already developed products, our basic policy is as follows:</a:t>
            </a:r>
            <a:endParaRPr lang="zh-TW" altLang="zh-TW" dirty="0"/>
          </a:p>
          <a:p>
            <a:pPr lvl="0"/>
            <a:r>
              <a:rPr lang="en-US" altLang="zh-TW" dirty="0"/>
              <a:t>A&amp;W’s mission is to provide customers with the best technology, quality, and service. Therefore, when developing the same product, if there is a Profile addition , no additional License Fee will be charged.</a:t>
            </a:r>
            <a:endParaRPr lang="zh-TW" altLang="zh-TW" dirty="0"/>
          </a:p>
          <a:p>
            <a:r>
              <a:rPr lang="en-US" altLang="zh-TW" dirty="0"/>
              <a:t>Note :Unless the added functionality is related to HW, it needs to be discussed separately</a:t>
            </a:r>
            <a:endParaRPr lang="zh-TW" altLang="zh-TW" dirty="0"/>
          </a:p>
          <a:p>
            <a:pPr lvl="0"/>
            <a:r>
              <a:rPr lang="en-US" altLang="zh-TW" dirty="0"/>
              <a:t>If a Bluetooth version upgrade or specification addition is applied to a product after it has gone into mass production . Minor modifications will not incur extra charges.</a:t>
            </a:r>
            <a:endParaRPr lang="zh-TW" altLang="zh-TW" dirty="0"/>
          </a:p>
          <a:p>
            <a:r>
              <a:rPr lang="zh-TW" altLang="zh-TW" dirty="0"/>
              <a:t>※</a:t>
            </a:r>
            <a:r>
              <a:rPr lang="en-US" altLang="zh-TW" dirty="0"/>
              <a:t> If there are new projects on the same platform and features with larger volumes, the License fees can be discussed on a case-by-case basis.</a:t>
            </a:r>
            <a:endParaRPr lang="zh-TW" altLang="zh-TW" dirty="0"/>
          </a:p>
          <a:p>
            <a:r>
              <a:rPr lang="zh-TW" altLang="zh-TW" dirty="0"/>
              <a:t>※</a:t>
            </a:r>
            <a:r>
              <a:rPr lang="en-US" altLang="zh-TW" dirty="0"/>
              <a:t> The above applies when the same SOC and Bluetooth chip are used for product deployment. If there are changes to the SOC or Bluetooth chip, additional costs may be required depending on actual requirements.</a:t>
            </a:r>
            <a:endParaRPr lang="zh-TW" altLang="zh-TW" dirty="0"/>
          </a:p>
          <a:p>
            <a:pPr marL="0" indent="0">
              <a:buNone/>
            </a:pPr>
            <a:endParaRPr lang="en-US" altLang="ja-JP" sz="2300" dirty="0"/>
          </a:p>
          <a:p>
            <a:pPr marL="0" indent="0">
              <a:buNone/>
            </a:pPr>
            <a:r>
              <a:rPr lang="en-US" altLang="ja-JP" sz="2300" b="1" dirty="0">
                <a:solidFill>
                  <a:srgbClr val="0070C0"/>
                </a:solidFill>
              </a:rPr>
              <a:t>Q2: Please explain A&amp;W's policy regarding the USA's restrictions (exclusion) on Chinese-made software.</a:t>
            </a:r>
          </a:p>
          <a:p>
            <a:pPr marL="0" indent="0">
              <a:buNone/>
            </a:pPr>
            <a:r>
              <a:rPr lang="en-US" altLang="ja-JP" sz="2300" dirty="0"/>
              <a:t>For example, even before the restrictions began, software developed by Chinese research and development companies was not included in the products we offer. </a:t>
            </a:r>
          </a:p>
          <a:p>
            <a:pPr marL="0" indent="0">
              <a:buNone/>
            </a:pPr>
            <a:r>
              <a:rPr lang="en-US" altLang="zh-TW" sz="2300" dirty="0">
                <a:solidFill>
                  <a:srgbClr val="00B050"/>
                </a:solidFill>
              </a:rPr>
              <a:t>A2 :</a:t>
            </a:r>
            <a:r>
              <a:rPr lang="zh-TW" altLang="en-US" sz="2300" dirty="0">
                <a:solidFill>
                  <a:srgbClr val="00B050"/>
                </a:solidFill>
              </a:rPr>
              <a:t> </a:t>
            </a:r>
            <a:r>
              <a:rPr lang="en-US" altLang="ja-JP" sz="2400" dirty="0">
                <a:solidFill>
                  <a:srgbClr val="00B050"/>
                </a:solidFill>
              </a:rPr>
              <a:t>All major developments are carried out by HQ R&amp;D and All Ips</a:t>
            </a:r>
            <a:r>
              <a:rPr lang="zh-TW" altLang="en-US" sz="2400" dirty="0">
                <a:solidFill>
                  <a:srgbClr val="00B050"/>
                </a:solidFill>
              </a:rPr>
              <a:t>  </a:t>
            </a:r>
            <a:r>
              <a:rPr lang="en-US" altLang="ja-JP" sz="2400" dirty="0">
                <a:solidFill>
                  <a:srgbClr val="00B050"/>
                </a:solidFill>
              </a:rPr>
              <a:t>belong to HQ</a:t>
            </a:r>
            <a:endParaRPr lang="en-US" altLang="ja-JP" sz="2300" dirty="0">
              <a:solidFill>
                <a:srgbClr val="00B050"/>
              </a:solidFill>
            </a:endParaRPr>
          </a:p>
          <a:p>
            <a:pPr marL="0" indent="0">
              <a:buNone/>
            </a:pPr>
            <a:endParaRPr lang="en-US" altLang="ja-JP" sz="2300" b="1" dirty="0">
              <a:solidFill>
                <a:srgbClr val="0070C0"/>
              </a:solidFill>
            </a:endParaRPr>
          </a:p>
          <a:p>
            <a:pPr marL="0" indent="0">
              <a:buNone/>
            </a:pPr>
            <a:r>
              <a:rPr lang="en-US" altLang="ja-JP" sz="2300" b="1" dirty="0">
                <a:solidFill>
                  <a:srgbClr val="0070C0"/>
                </a:solidFill>
              </a:rPr>
              <a:t>Q3: If you have any materials that can explain the outstanding advantages of A&amp;W's BT Stack compared to other stack vendors in the form of a comparison table, please provide them.</a:t>
            </a:r>
          </a:p>
          <a:p>
            <a:pPr marL="0" indent="0">
              <a:buNone/>
            </a:pPr>
            <a:endParaRPr lang="en-US" altLang="ja-JP" sz="2300" b="1" dirty="0">
              <a:solidFill>
                <a:srgbClr val="0070C0"/>
              </a:solidFill>
            </a:endParaRPr>
          </a:p>
          <a:p>
            <a:pPr marL="0" indent="0">
              <a:buNone/>
            </a:pPr>
            <a:r>
              <a:rPr lang="en-US" altLang="ja-JP" sz="2300" dirty="0">
                <a:solidFill>
                  <a:srgbClr val="00B050"/>
                </a:solidFill>
              </a:rPr>
              <a:t>A3 : Please see the materials on page 2 and beyond.</a:t>
            </a:r>
          </a:p>
        </p:txBody>
      </p:sp>
    </p:spTree>
    <p:extLst>
      <p:ext uri="{BB962C8B-B14F-4D97-AF65-F5344CB8AC3E}">
        <p14:creationId xmlns:p14="http://schemas.microsoft.com/office/powerpoint/2010/main" val="2815119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A67C2-B675-41B9-83A2-695F60A031EB}"/>
              </a:ext>
            </a:extLst>
          </p:cNvPr>
          <p:cNvSpPr>
            <a:spLocks noGrp="1"/>
          </p:cNvSpPr>
          <p:nvPr>
            <p:ph type="title"/>
          </p:nvPr>
        </p:nvSpPr>
        <p:spPr/>
        <p:txBody>
          <a:bodyPr/>
          <a:lstStyle/>
          <a:p>
            <a:r>
              <a:rPr lang="en-US" dirty="0"/>
              <a:t>Solution for Different OS </a:t>
            </a:r>
          </a:p>
        </p:txBody>
      </p:sp>
      <p:graphicFrame>
        <p:nvGraphicFramePr>
          <p:cNvPr id="10" name="Table 106">
            <a:extLst>
              <a:ext uri="{FF2B5EF4-FFF2-40B4-BE49-F238E27FC236}">
                <a16:creationId xmlns:a16="http://schemas.microsoft.com/office/drawing/2014/main" id="{A3F5C696-DD96-44F9-9443-AF9CE28A42AE}"/>
              </a:ext>
            </a:extLst>
          </p:cNvPr>
          <p:cNvGraphicFramePr>
            <a:graphicFrameLocks noGrp="1"/>
          </p:cNvGraphicFramePr>
          <p:nvPr/>
        </p:nvGraphicFramePr>
        <p:xfrm>
          <a:off x="1113600" y="1440000"/>
          <a:ext cx="9964800" cy="3861817"/>
        </p:xfrm>
        <a:graphic>
          <a:graphicData uri="http://schemas.openxmlformats.org/drawingml/2006/table">
            <a:tbl>
              <a:tblPr firstRow="1" bandRow="1"/>
              <a:tblGrid>
                <a:gridCol w="4982400">
                  <a:extLst>
                    <a:ext uri="{9D8B030D-6E8A-4147-A177-3AD203B41FA5}">
                      <a16:colId xmlns:a16="http://schemas.microsoft.com/office/drawing/2014/main" val="20000"/>
                    </a:ext>
                  </a:extLst>
                </a:gridCol>
                <a:gridCol w="4982400">
                  <a:extLst>
                    <a:ext uri="{9D8B030D-6E8A-4147-A177-3AD203B41FA5}">
                      <a16:colId xmlns:a16="http://schemas.microsoft.com/office/drawing/2014/main" val="20001"/>
                    </a:ext>
                  </a:extLst>
                </a:gridCol>
              </a:tblGrid>
              <a:tr h="467279">
                <a:tc>
                  <a:txBody>
                    <a:bodyPr/>
                    <a:lstStyle>
                      <a:lvl1pPr>
                        <a:spcBef>
                          <a:spcPct val="20000"/>
                        </a:spcBef>
                        <a:buClr>
                          <a:schemeClr val="accent2"/>
                        </a:buClr>
                        <a:defRPr sz="2800">
                          <a:solidFill>
                            <a:schemeClr val="tx1"/>
                          </a:solidFill>
                          <a:latin typeface="Arial" charset="0"/>
                        </a:defRPr>
                      </a:lvl1pPr>
                      <a:lvl2pPr marL="742950" indent="-285750">
                        <a:spcBef>
                          <a:spcPct val="20000"/>
                        </a:spcBef>
                        <a:buClr>
                          <a:schemeClr val="tx2"/>
                        </a:buClr>
                        <a:buFont typeface="Arial" charset="0"/>
                        <a:defRPr sz="2400">
                          <a:solidFill>
                            <a:schemeClr val="tx1"/>
                          </a:solidFill>
                          <a:latin typeface="Arial" charset="0"/>
                        </a:defRPr>
                      </a:lvl2pPr>
                      <a:lvl3pPr marL="1143000" indent="-228600">
                        <a:spcBef>
                          <a:spcPct val="20000"/>
                        </a:spcBef>
                        <a:buClr>
                          <a:schemeClr val="accent2"/>
                        </a:buClr>
                        <a:defRPr sz="2000">
                          <a:solidFill>
                            <a:schemeClr val="tx1"/>
                          </a:solidFill>
                          <a:latin typeface="Arial" charset="0"/>
                        </a:defRPr>
                      </a:lvl3pPr>
                      <a:lvl4pPr marL="1600200" indent="-228600">
                        <a:spcBef>
                          <a:spcPct val="20000"/>
                        </a:spcBef>
                        <a:buClr>
                          <a:schemeClr val="hlink"/>
                        </a:buClr>
                        <a:buFont typeface="Arial" charset="0"/>
                        <a:defRPr>
                          <a:solidFill>
                            <a:schemeClr val="tx1"/>
                          </a:solidFill>
                          <a:latin typeface="Arial" charset="0"/>
                        </a:defRPr>
                      </a:lvl4pPr>
                      <a:lvl5pPr marL="2057400" indent="-228600">
                        <a:spcBef>
                          <a:spcPct val="20000"/>
                        </a:spcBef>
                        <a:buClr>
                          <a:schemeClr val="accent1"/>
                        </a:buClr>
                        <a:buFont typeface="Arial" charset="0"/>
                        <a:defRPr>
                          <a:solidFill>
                            <a:schemeClr val="tx1"/>
                          </a:solidFill>
                          <a:latin typeface="Arial" charset="0"/>
                        </a:defRPr>
                      </a:lvl5pPr>
                      <a:lvl6pPr marL="2514600" indent="-228600" eaLnBrk="0" fontAlgn="base" hangingPunct="0">
                        <a:spcBef>
                          <a:spcPct val="20000"/>
                        </a:spcBef>
                        <a:spcAft>
                          <a:spcPct val="0"/>
                        </a:spcAft>
                        <a:buClr>
                          <a:schemeClr val="accent1"/>
                        </a:buClr>
                        <a:buFont typeface="Arial" charset="0"/>
                        <a:defRPr>
                          <a:solidFill>
                            <a:schemeClr val="tx1"/>
                          </a:solidFill>
                          <a:latin typeface="Arial" charset="0"/>
                        </a:defRPr>
                      </a:lvl6pPr>
                      <a:lvl7pPr marL="2971800" indent="-228600" eaLnBrk="0" fontAlgn="base" hangingPunct="0">
                        <a:spcBef>
                          <a:spcPct val="20000"/>
                        </a:spcBef>
                        <a:spcAft>
                          <a:spcPct val="0"/>
                        </a:spcAft>
                        <a:buClr>
                          <a:schemeClr val="accent1"/>
                        </a:buClr>
                        <a:buFont typeface="Arial" charset="0"/>
                        <a:defRPr>
                          <a:solidFill>
                            <a:schemeClr val="tx1"/>
                          </a:solidFill>
                          <a:latin typeface="Arial" charset="0"/>
                        </a:defRPr>
                      </a:lvl7pPr>
                      <a:lvl8pPr marL="3429000" indent="-228600" eaLnBrk="0" fontAlgn="base" hangingPunct="0">
                        <a:spcBef>
                          <a:spcPct val="20000"/>
                        </a:spcBef>
                        <a:spcAft>
                          <a:spcPct val="0"/>
                        </a:spcAft>
                        <a:buClr>
                          <a:schemeClr val="accent1"/>
                        </a:buClr>
                        <a:buFont typeface="Arial" charset="0"/>
                        <a:defRPr>
                          <a:solidFill>
                            <a:schemeClr val="tx1"/>
                          </a:solidFill>
                          <a:latin typeface="Arial" charset="0"/>
                        </a:defRPr>
                      </a:lvl8pPr>
                      <a:lvl9pPr marL="3886200" indent="-228600" eaLnBrk="0" fontAlgn="base" hangingPunct="0">
                        <a:spcBef>
                          <a:spcPct val="20000"/>
                        </a:spcBef>
                        <a:spcAft>
                          <a:spcPct val="0"/>
                        </a:spcAft>
                        <a:buClr>
                          <a:schemeClr val="accent1"/>
                        </a:buClr>
                        <a:buFont typeface="Arial" charset="0"/>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Tx/>
                        <a:buNone/>
                        <a:tabLst/>
                        <a:defRPr/>
                      </a:pPr>
                      <a:r>
                        <a:rPr lang="id-ID" sz="1600" b="1" dirty="0">
                          <a:solidFill>
                            <a:schemeClr val="bg1"/>
                          </a:solidFill>
                          <a:latin typeface="Calibri" panose="020F0502020204030204" pitchFamily="34" charset="0"/>
                          <a:cs typeface="Calibri" panose="020F0502020204030204" pitchFamily="34" charset="0"/>
                        </a:rPr>
                        <a:t>Android / Linux </a:t>
                      </a:r>
                    </a:p>
                  </a:txBody>
                  <a:tcPr marL="360094" marR="360094" marT="22860" marB="22860"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5469"/>
                    </a:solidFill>
                  </a:tcPr>
                </a:tc>
                <a:tc>
                  <a:txBody>
                    <a:bodyPr/>
                    <a:lstStyle>
                      <a:lvl1pPr>
                        <a:spcBef>
                          <a:spcPct val="20000"/>
                        </a:spcBef>
                        <a:buClr>
                          <a:schemeClr val="accent2"/>
                        </a:buClr>
                        <a:defRPr sz="2800">
                          <a:solidFill>
                            <a:schemeClr val="tx1"/>
                          </a:solidFill>
                          <a:latin typeface="Arial" charset="0"/>
                        </a:defRPr>
                      </a:lvl1pPr>
                      <a:lvl2pPr marL="742950" indent="-285750">
                        <a:spcBef>
                          <a:spcPct val="20000"/>
                        </a:spcBef>
                        <a:buClr>
                          <a:schemeClr val="tx2"/>
                        </a:buClr>
                        <a:buFont typeface="Arial" charset="0"/>
                        <a:defRPr sz="2400">
                          <a:solidFill>
                            <a:schemeClr val="tx1"/>
                          </a:solidFill>
                          <a:latin typeface="Arial" charset="0"/>
                        </a:defRPr>
                      </a:lvl2pPr>
                      <a:lvl3pPr marL="1143000" indent="-228600">
                        <a:spcBef>
                          <a:spcPct val="20000"/>
                        </a:spcBef>
                        <a:buClr>
                          <a:schemeClr val="accent2"/>
                        </a:buClr>
                        <a:defRPr sz="2000">
                          <a:solidFill>
                            <a:schemeClr val="tx1"/>
                          </a:solidFill>
                          <a:latin typeface="Arial" charset="0"/>
                        </a:defRPr>
                      </a:lvl3pPr>
                      <a:lvl4pPr marL="1600200" indent="-228600">
                        <a:spcBef>
                          <a:spcPct val="20000"/>
                        </a:spcBef>
                        <a:buClr>
                          <a:schemeClr val="hlink"/>
                        </a:buClr>
                        <a:buFont typeface="Arial" charset="0"/>
                        <a:defRPr>
                          <a:solidFill>
                            <a:schemeClr val="tx1"/>
                          </a:solidFill>
                          <a:latin typeface="Arial" charset="0"/>
                        </a:defRPr>
                      </a:lvl4pPr>
                      <a:lvl5pPr marL="2057400" indent="-228600">
                        <a:spcBef>
                          <a:spcPct val="20000"/>
                        </a:spcBef>
                        <a:buClr>
                          <a:schemeClr val="accent1"/>
                        </a:buClr>
                        <a:buFont typeface="Arial" charset="0"/>
                        <a:defRPr>
                          <a:solidFill>
                            <a:schemeClr val="tx1"/>
                          </a:solidFill>
                          <a:latin typeface="Arial" charset="0"/>
                        </a:defRPr>
                      </a:lvl5pPr>
                      <a:lvl6pPr marL="2514600" indent="-228600" eaLnBrk="0" fontAlgn="base" hangingPunct="0">
                        <a:spcBef>
                          <a:spcPct val="20000"/>
                        </a:spcBef>
                        <a:spcAft>
                          <a:spcPct val="0"/>
                        </a:spcAft>
                        <a:buClr>
                          <a:schemeClr val="accent1"/>
                        </a:buClr>
                        <a:buFont typeface="Arial" charset="0"/>
                        <a:defRPr>
                          <a:solidFill>
                            <a:schemeClr val="tx1"/>
                          </a:solidFill>
                          <a:latin typeface="Arial" charset="0"/>
                        </a:defRPr>
                      </a:lvl6pPr>
                      <a:lvl7pPr marL="2971800" indent="-228600" eaLnBrk="0" fontAlgn="base" hangingPunct="0">
                        <a:spcBef>
                          <a:spcPct val="20000"/>
                        </a:spcBef>
                        <a:spcAft>
                          <a:spcPct val="0"/>
                        </a:spcAft>
                        <a:buClr>
                          <a:schemeClr val="accent1"/>
                        </a:buClr>
                        <a:buFont typeface="Arial" charset="0"/>
                        <a:defRPr>
                          <a:solidFill>
                            <a:schemeClr val="tx1"/>
                          </a:solidFill>
                          <a:latin typeface="Arial" charset="0"/>
                        </a:defRPr>
                      </a:lvl7pPr>
                      <a:lvl8pPr marL="3429000" indent="-228600" eaLnBrk="0" fontAlgn="base" hangingPunct="0">
                        <a:spcBef>
                          <a:spcPct val="20000"/>
                        </a:spcBef>
                        <a:spcAft>
                          <a:spcPct val="0"/>
                        </a:spcAft>
                        <a:buClr>
                          <a:schemeClr val="accent1"/>
                        </a:buClr>
                        <a:buFont typeface="Arial" charset="0"/>
                        <a:defRPr>
                          <a:solidFill>
                            <a:schemeClr val="tx1"/>
                          </a:solidFill>
                          <a:latin typeface="Arial" charset="0"/>
                        </a:defRPr>
                      </a:lvl8pPr>
                      <a:lvl9pPr marL="3886200" indent="-228600" eaLnBrk="0" fontAlgn="base" hangingPunct="0">
                        <a:spcBef>
                          <a:spcPct val="20000"/>
                        </a:spcBef>
                        <a:spcAft>
                          <a:spcPct val="0"/>
                        </a:spcAft>
                        <a:buClr>
                          <a:schemeClr val="accent1"/>
                        </a:buClr>
                        <a:buFont typeface="Arial" charset="0"/>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id-ID" sz="1600" b="1" dirty="0">
                          <a:solidFill>
                            <a:schemeClr val="bg1"/>
                          </a:solidFill>
                          <a:latin typeface="Calibri" panose="020F0502020204030204" pitchFamily="34" charset="0"/>
                          <a:cs typeface="Calibri" panose="020F0502020204030204" pitchFamily="34" charset="0"/>
                        </a:rPr>
                        <a:t>RTOS or small system</a:t>
                      </a:r>
                    </a:p>
                  </a:txBody>
                  <a:tcPr marL="360094" marR="360094" marT="22860" marB="22860"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5469"/>
                    </a:solidFill>
                  </a:tcPr>
                </a:tc>
                <a:extLst>
                  <a:ext uri="{0D108BD9-81ED-4DB2-BD59-A6C34878D82A}">
                    <a16:rowId xmlns:a16="http://schemas.microsoft.com/office/drawing/2014/main" val="10000"/>
                  </a:ext>
                </a:extLst>
              </a:tr>
              <a:tr h="467279">
                <a:tc>
                  <a:txBody>
                    <a:bodyPr/>
                    <a:lstStyle>
                      <a:lvl1pPr>
                        <a:spcBef>
                          <a:spcPct val="20000"/>
                        </a:spcBef>
                        <a:buClr>
                          <a:schemeClr val="accent2"/>
                        </a:buClr>
                        <a:defRPr sz="2800">
                          <a:solidFill>
                            <a:schemeClr val="tx1"/>
                          </a:solidFill>
                          <a:latin typeface="Arial" charset="0"/>
                        </a:defRPr>
                      </a:lvl1pPr>
                      <a:lvl2pPr marL="742950" indent="-285750">
                        <a:spcBef>
                          <a:spcPct val="20000"/>
                        </a:spcBef>
                        <a:buClr>
                          <a:schemeClr val="tx2"/>
                        </a:buClr>
                        <a:buFont typeface="Arial" charset="0"/>
                        <a:defRPr sz="2400">
                          <a:solidFill>
                            <a:schemeClr val="tx1"/>
                          </a:solidFill>
                          <a:latin typeface="Arial" charset="0"/>
                        </a:defRPr>
                      </a:lvl2pPr>
                      <a:lvl3pPr marL="1143000" indent="-228600">
                        <a:spcBef>
                          <a:spcPct val="20000"/>
                        </a:spcBef>
                        <a:buClr>
                          <a:schemeClr val="accent2"/>
                        </a:buClr>
                        <a:defRPr sz="2000">
                          <a:solidFill>
                            <a:schemeClr val="tx1"/>
                          </a:solidFill>
                          <a:latin typeface="Arial" charset="0"/>
                        </a:defRPr>
                      </a:lvl3pPr>
                      <a:lvl4pPr marL="1600200" indent="-228600">
                        <a:spcBef>
                          <a:spcPct val="20000"/>
                        </a:spcBef>
                        <a:buClr>
                          <a:schemeClr val="hlink"/>
                        </a:buClr>
                        <a:buFont typeface="Arial" charset="0"/>
                        <a:defRPr>
                          <a:solidFill>
                            <a:schemeClr val="tx1"/>
                          </a:solidFill>
                          <a:latin typeface="Arial" charset="0"/>
                        </a:defRPr>
                      </a:lvl4pPr>
                      <a:lvl5pPr marL="2057400" indent="-228600">
                        <a:spcBef>
                          <a:spcPct val="20000"/>
                        </a:spcBef>
                        <a:buClr>
                          <a:schemeClr val="accent1"/>
                        </a:buClr>
                        <a:buFont typeface="Arial" charset="0"/>
                        <a:defRPr>
                          <a:solidFill>
                            <a:schemeClr val="tx1"/>
                          </a:solidFill>
                          <a:latin typeface="Arial" charset="0"/>
                        </a:defRPr>
                      </a:lvl5pPr>
                      <a:lvl6pPr marL="2514600" indent="-228600" eaLnBrk="0" fontAlgn="base" hangingPunct="0">
                        <a:spcBef>
                          <a:spcPct val="20000"/>
                        </a:spcBef>
                        <a:spcAft>
                          <a:spcPct val="0"/>
                        </a:spcAft>
                        <a:buClr>
                          <a:schemeClr val="accent1"/>
                        </a:buClr>
                        <a:buFont typeface="Arial" charset="0"/>
                        <a:defRPr>
                          <a:solidFill>
                            <a:schemeClr val="tx1"/>
                          </a:solidFill>
                          <a:latin typeface="Arial" charset="0"/>
                        </a:defRPr>
                      </a:lvl6pPr>
                      <a:lvl7pPr marL="2971800" indent="-228600" eaLnBrk="0" fontAlgn="base" hangingPunct="0">
                        <a:spcBef>
                          <a:spcPct val="20000"/>
                        </a:spcBef>
                        <a:spcAft>
                          <a:spcPct val="0"/>
                        </a:spcAft>
                        <a:buClr>
                          <a:schemeClr val="accent1"/>
                        </a:buClr>
                        <a:buFont typeface="Arial" charset="0"/>
                        <a:defRPr>
                          <a:solidFill>
                            <a:schemeClr val="tx1"/>
                          </a:solidFill>
                          <a:latin typeface="Arial" charset="0"/>
                        </a:defRPr>
                      </a:lvl7pPr>
                      <a:lvl8pPr marL="3429000" indent="-228600" eaLnBrk="0" fontAlgn="base" hangingPunct="0">
                        <a:spcBef>
                          <a:spcPct val="20000"/>
                        </a:spcBef>
                        <a:spcAft>
                          <a:spcPct val="0"/>
                        </a:spcAft>
                        <a:buClr>
                          <a:schemeClr val="accent1"/>
                        </a:buClr>
                        <a:buFont typeface="Arial" charset="0"/>
                        <a:defRPr>
                          <a:solidFill>
                            <a:schemeClr val="tx1"/>
                          </a:solidFill>
                          <a:latin typeface="Arial" charset="0"/>
                        </a:defRPr>
                      </a:lvl8pPr>
                      <a:lvl9pPr marL="3886200" indent="-228600" eaLnBrk="0" fontAlgn="base" hangingPunct="0">
                        <a:spcBef>
                          <a:spcPct val="20000"/>
                        </a:spcBef>
                        <a:spcAft>
                          <a:spcPct val="0"/>
                        </a:spcAft>
                        <a:buClr>
                          <a:schemeClr val="accent1"/>
                        </a:buClr>
                        <a:buFont typeface="Arial" charset="0"/>
                        <a:defRPr>
                          <a:solidFill>
                            <a:schemeClr val="tx1"/>
                          </a:solidFill>
                          <a:latin typeface="Arial" charset="0"/>
                        </a:defRPr>
                      </a:lvl9pPr>
                    </a:lstStyle>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Support Android Native API (Standard API) and Extended API (A&amp;W API) for Android system</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Passing CTS for Google Certification and for use of 3rd party APK</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Crossing Android (any version) system, Linux with the same core</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Covering almost any kind of spec requirements and complicated /advanced functions</a:t>
                      </a:r>
                    </a:p>
                  </a:txBody>
                  <a:tcPr marL="360000" marR="360094" marT="180000" marB="180000"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a:spcBef>
                          <a:spcPct val="20000"/>
                        </a:spcBef>
                        <a:buClr>
                          <a:schemeClr val="accent2"/>
                        </a:buClr>
                        <a:defRPr sz="2800">
                          <a:solidFill>
                            <a:schemeClr val="tx1"/>
                          </a:solidFill>
                          <a:latin typeface="Arial" charset="0"/>
                        </a:defRPr>
                      </a:lvl1pPr>
                      <a:lvl2pPr marL="742950" indent="-285750">
                        <a:spcBef>
                          <a:spcPct val="20000"/>
                        </a:spcBef>
                        <a:buClr>
                          <a:schemeClr val="tx2"/>
                        </a:buClr>
                        <a:buFont typeface="Arial" charset="0"/>
                        <a:defRPr sz="2400">
                          <a:solidFill>
                            <a:schemeClr val="tx1"/>
                          </a:solidFill>
                          <a:latin typeface="Arial" charset="0"/>
                        </a:defRPr>
                      </a:lvl2pPr>
                      <a:lvl3pPr marL="1143000" indent="-228600">
                        <a:spcBef>
                          <a:spcPct val="20000"/>
                        </a:spcBef>
                        <a:buClr>
                          <a:schemeClr val="accent2"/>
                        </a:buClr>
                        <a:defRPr sz="2000">
                          <a:solidFill>
                            <a:schemeClr val="tx1"/>
                          </a:solidFill>
                          <a:latin typeface="Arial" charset="0"/>
                        </a:defRPr>
                      </a:lvl3pPr>
                      <a:lvl4pPr marL="1600200" indent="-228600">
                        <a:spcBef>
                          <a:spcPct val="20000"/>
                        </a:spcBef>
                        <a:buClr>
                          <a:schemeClr val="hlink"/>
                        </a:buClr>
                        <a:buFont typeface="Arial" charset="0"/>
                        <a:defRPr>
                          <a:solidFill>
                            <a:schemeClr val="tx1"/>
                          </a:solidFill>
                          <a:latin typeface="Arial" charset="0"/>
                        </a:defRPr>
                      </a:lvl4pPr>
                      <a:lvl5pPr marL="2057400" indent="-228600">
                        <a:spcBef>
                          <a:spcPct val="20000"/>
                        </a:spcBef>
                        <a:buClr>
                          <a:schemeClr val="accent1"/>
                        </a:buClr>
                        <a:buFont typeface="Arial" charset="0"/>
                        <a:defRPr>
                          <a:solidFill>
                            <a:schemeClr val="tx1"/>
                          </a:solidFill>
                          <a:latin typeface="Arial" charset="0"/>
                        </a:defRPr>
                      </a:lvl5pPr>
                      <a:lvl6pPr marL="2514600" indent="-228600" eaLnBrk="0" fontAlgn="base" hangingPunct="0">
                        <a:spcBef>
                          <a:spcPct val="20000"/>
                        </a:spcBef>
                        <a:spcAft>
                          <a:spcPct val="0"/>
                        </a:spcAft>
                        <a:buClr>
                          <a:schemeClr val="accent1"/>
                        </a:buClr>
                        <a:buFont typeface="Arial" charset="0"/>
                        <a:defRPr>
                          <a:solidFill>
                            <a:schemeClr val="tx1"/>
                          </a:solidFill>
                          <a:latin typeface="Arial" charset="0"/>
                        </a:defRPr>
                      </a:lvl6pPr>
                      <a:lvl7pPr marL="2971800" indent="-228600" eaLnBrk="0" fontAlgn="base" hangingPunct="0">
                        <a:spcBef>
                          <a:spcPct val="20000"/>
                        </a:spcBef>
                        <a:spcAft>
                          <a:spcPct val="0"/>
                        </a:spcAft>
                        <a:buClr>
                          <a:schemeClr val="accent1"/>
                        </a:buClr>
                        <a:buFont typeface="Arial" charset="0"/>
                        <a:defRPr>
                          <a:solidFill>
                            <a:schemeClr val="tx1"/>
                          </a:solidFill>
                          <a:latin typeface="Arial" charset="0"/>
                        </a:defRPr>
                      </a:lvl7pPr>
                      <a:lvl8pPr marL="3429000" indent="-228600" eaLnBrk="0" fontAlgn="base" hangingPunct="0">
                        <a:spcBef>
                          <a:spcPct val="20000"/>
                        </a:spcBef>
                        <a:spcAft>
                          <a:spcPct val="0"/>
                        </a:spcAft>
                        <a:buClr>
                          <a:schemeClr val="accent1"/>
                        </a:buClr>
                        <a:buFont typeface="Arial" charset="0"/>
                        <a:defRPr>
                          <a:solidFill>
                            <a:schemeClr val="tx1"/>
                          </a:solidFill>
                          <a:latin typeface="Arial" charset="0"/>
                        </a:defRPr>
                      </a:lvl8pPr>
                      <a:lvl9pPr marL="3886200" indent="-228600" eaLnBrk="0" fontAlgn="base" hangingPunct="0">
                        <a:spcBef>
                          <a:spcPct val="20000"/>
                        </a:spcBef>
                        <a:spcAft>
                          <a:spcPct val="0"/>
                        </a:spcAft>
                        <a:buClr>
                          <a:schemeClr val="accent1"/>
                        </a:buClr>
                        <a:buFont typeface="Arial" charset="0"/>
                        <a:defRPr>
                          <a:solidFill>
                            <a:schemeClr val="tx1"/>
                          </a:solidFill>
                          <a:latin typeface="Arial" charset="0"/>
                        </a:defRPr>
                      </a:lvl9pPr>
                    </a:lstStyle>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Very small footprint, low CPU loading</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Performance Optimization</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Fully integrate with EC/NR, beamforming, voice trigger, Alexa, ….</a:t>
                      </a:r>
                    </a:p>
                  </a:txBody>
                  <a:tcPr marL="360000" marR="360094" marT="180000" marB="180000"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9786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D3BD8D-0047-EA7D-F439-9BF86E425BD0}"/>
              </a:ext>
            </a:extLst>
          </p:cNvPr>
          <p:cNvSpPr>
            <a:spLocks noGrp="1"/>
          </p:cNvSpPr>
          <p:nvPr>
            <p:ph type="title"/>
          </p:nvPr>
        </p:nvSpPr>
        <p:spPr>
          <a:xfrm>
            <a:off x="1726011" y="166977"/>
            <a:ext cx="8533245" cy="647054"/>
          </a:xfrm>
        </p:spPr>
        <p:txBody>
          <a:bodyPr>
            <a:normAutofit/>
          </a:bodyPr>
          <a:lstStyle/>
          <a:p>
            <a:r>
              <a:rPr lang="en-US" dirty="0"/>
              <a:t>Best Bluetooth Stack</a:t>
            </a:r>
          </a:p>
        </p:txBody>
      </p:sp>
      <p:sp>
        <p:nvSpPr>
          <p:cNvPr id="3" name="Content Placeholder 2">
            <a:extLst>
              <a:ext uri="{FF2B5EF4-FFF2-40B4-BE49-F238E27FC236}">
                <a16:creationId xmlns:a16="http://schemas.microsoft.com/office/drawing/2014/main" id="{00CB3F74-616C-245C-9FD0-2CE2D31A448D}"/>
              </a:ext>
            </a:extLst>
          </p:cNvPr>
          <p:cNvSpPr>
            <a:spLocks noGrp="1"/>
          </p:cNvSpPr>
          <p:nvPr>
            <p:ph idx="1"/>
          </p:nvPr>
        </p:nvSpPr>
        <p:spPr>
          <a:xfrm>
            <a:off x="838419" y="1248355"/>
            <a:ext cx="10515164" cy="4744800"/>
          </a:xfrm>
        </p:spPr>
        <p:txBody>
          <a:bodyPr>
            <a:noAutofit/>
          </a:bodyPr>
          <a:lstStyle/>
          <a:p>
            <a:pPr marL="0" lvl="0" indent="0">
              <a:spcBef>
                <a:spcPts val="600"/>
              </a:spcBef>
              <a:spcAft>
                <a:spcPts val="300"/>
              </a:spcAft>
              <a:buNone/>
            </a:pPr>
            <a:r>
              <a:rPr lang="en-US" sz="1800" b="1" kern="100" dirty="0">
                <a:solidFill>
                  <a:srgbClr val="000000"/>
                </a:solidFill>
                <a:effectLst/>
                <a:ea typeface="PMingLiU" panose="02020500000000000000" pitchFamily="18" charset="-120"/>
                <a:cs typeface="Times New Roman" panose="02020603050405020304" pitchFamily="18" charset="0"/>
              </a:rPr>
              <a:t>Make New Trend</a:t>
            </a:r>
            <a:endParaRPr lang="en-US" sz="1800" b="1" kern="100" dirty="0">
              <a:solidFill>
                <a:srgbClr val="000000"/>
              </a:solidFill>
              <a:effectLst/>
              <a:ea typeface="맑은 고딕" panose="020B0503020000020004" pitchFamily="50" charset="-127"/>
              <a:cs typeface="Times New Roman" panose="02020603050405020304" pitchFamily="18" charset="0"/>
            </a:endParaRP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LE Audio CIS/BIS </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Multi-connection:  Mobiles, Headsets, and BLE devices;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Rear Seat Entertainment</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Audio Routing: A2DP, HFP </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One SoC with two/ three BT Chips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Playback of different A2DP sources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Fast boot-up and SPP connection within 5 </a:t>
            </a:r>
            <a:r>
              <a:rPr lang="en-US" sz="1800" kern="100" dirty="0" err="1">
                <a:solidFill>
                  <a:srgbClr val="000000"/>
                </a:solidFill>
                <a:effectLst/>
                <a:ea typeface="PMingLiU" panose="02020500000000000000" pitchFamily="18" charset="-120"/>
                <a:cs typeface="Times New Roman" panose="02020603050405020304" pitchFamily="18" charset="0"/>
              </a:rPr>
              <a:t>Secs</a:t>
            </a:r>
            <a:endParaRPr lang="en-US" sz="1800" kern="100" dirty="0">
              <a:solidFill>
                <a:srgbClr val="000000"/>
              </a:solidFill>
              <a:effectLst/>
              <a:ea typeface="PMingLiU" panose="02020500000000000000" pitchFamily="18" charset="-120"/>
              <a:cs typeface="Times New Roman" panose="02020603050405020304" pitchFamily="18" charset="0"/>
            </a:endParaRPr>
          </a:p>
          <a:p>
            <a:pPr>
              <a:spcBef>
                <a:spcPts val="600"/>
              </a:spcBef>
              <a:spcAft>
                <a:spcPts val="300"/>
              </a:spcAft>
              <a:buNone/>
            </a:pPr>
            <a:endParaRPr lang="en-US" sz="1800" kern="100" dirty="0">
              <a:solidFill>
                <a:srgbClr val="000000"/>
              </a:solidFill>
              <a:effectLst/>
              <a:ea typeface="PMingLiU" panose="02020500000000000000" pitchFamily="18" charset="-120"/>
              <a:cs typeface="Times New Roman" panose="02020603050405020304" pitchFamily="18" charset="0"/>
            </a:endParaRPr>
          </a:p>
          <a:p>
            <a:pPr>
              <a:spcBef>
                <a:spcPts val="600"/>
              </a:spcBef>
              <a:spcAft>
                <a:spcPts val="300"/>
              </a:spcAft>
              <a:buNone/>
            </a:pPr>
            <a:r>
              <a:rPr lang="en-US" sz="1800" b="1" kern="100" dirty="0">
                <a:solidFill>
                  <a:srgbClr val="000000"/>
                </a:solidFill>
                <a:ea typeface="PMingLiU" panose="02020500000000000000" pitchFamily="18" charset="-120"/>
                <a:cs typeface="Times New Roman" panose="02020603050405020304" pitchFamily="18" charset="0"/>
              </a:rPr>
              <a:t>Android Native (AAOS) + Extend Functions</a:t>
            </a:r>
            <a:endParaRPr lang="en-US" sz="1800" b="1" kern="100" dirty="0">
              <a:solidFill>
                <a:srgbClr val="000000"/>
              </a:solidFill>
              <a:effectLst/>
              <a:ea typeface="PMingLiU" panose="02020500000000000000" pitchFamily="18" charset="-120"/>
              <a:cs typeface="Times New Roman" panose="02020603050405020304" pitchFamily="18" charset="0"/>
            </a:endParaRP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Extend Function : </a:t>
            </a:r>
            <a:r>
              <a:rPr lang="zh-TW" altLang="en-US" sz="1800" kern="100" dirty="0">
                <a:solidFill>
                  <a:srgbClr val="000000"/>
                </a:solidFill>
                <a:ea typeface="PMingLiU" panose="02020500000000000000" pitchFamily="18" charset="-120"/>
                <a:cs typeface="Times New Roman" panose="02020603050405020304" pitchFamily="18" charset="0"/>
              </a:rPr>
              <a:t> </a:t>
            </a:r>
            <a:r>
              <a:rPr lang="en-US" altLang="zh-TW" sz="1800" kern="100" dirty="0">
                <a:solidFill>
                  <a:srgbClr val="000000"/>
                </a:solidFill>
                <a:ea typeface="PMingLiU" panose="02020500000000000000" pitchFamily="18" charset="-120"/>
                <a:cs typeface="Times New Roman" panose="02020603050405020304" pitchFamily="18" charset="0"/>
              </a:rPr>
              <a:t>Multi-connection ; </a:t>
            </a:r>
            <a:r>
              <a:rPr lang="en-US" sz="1800" kern="100" dirty="0">
                <a:solidFill>
                  <a:srgbClr val="000000"/>
                </a:solidFill>
                <a:effectLst/>
                <a:ea typeface="PMingLiU" panose="02020500000000000000" pitchFamily="18" charset="-120"/>
                <a:cs typeface="Times New Roman" panose="02020603050405020304" pitchFamily="18" charset="0"/>
              </a:rPr>
              <a:t>2SCOs ; OOB for </a:t>
            </a:r>
            <a:r>
              <a:rPr lang="en-US" sz="1800" kern="100" dirty="0" err="1">
                <a:solidFill>
                  <a:srgbClr val="000000"/>
                </a:solidFill>
                <a:effectLst/>
                <a:ea typeface="PMingLiU" panose="02020500000000000000" pitchFamily="18" charset="-120"/>
                <a:cs typeface="Times New Roman" panose="02020603050405020304" pitchFamily="18" charset="0"/>
              </a:rPr>
              <a:t>CarPlay</a:t>
            </a:r>
            <a:r>
              <a:rPr lang="en-US" sz="1800" kern="100" dirty="0">
                <a:solidFill>
                  <a:srgbClr val="000000"/>
                </a:solidFill>
                <a:effectLst/>
                <a:ea typeface="PMingLiU" panose="02020500000000000000" pitchFamily="18" charset="-120"/>
                <a:cs typeface="Times New Roman" panose="02020603050405020304" pitchFamily="18" charset="0"/>
              </a:rPr>
              <a:t>…</a:t>
            </a:r>
          </a:p>
          <a:p>
            <a:pPr>
              <a:spcBef>
                <a:spcPts val="600"/>
              </a:spcBef>
              <a:spcAft>
                <a:spcPts val="300"/>
              </a:spcAft>
            </a:pPr>
            <a:r>
              <a:rPr lang="en-US" sz="1800" kern="100" dirty="0">
                <a:solidFill>
                  <a:srgbClr val="000000"/>
                </a:solidFill>
                <a:ea typeface="PMingLiU" panose="02020500000000000000" pitchFamily="18" charset="-120"/>
                <a:cs typeface="Times New Roman" panose="02020603050405020304" pitchFamily="18" charset="0"/>
              </a:rPr>
              <a:t>IOP,   </a:t>
            </a:r>
            <a:r>
              <a:rPr lang="en-US" sz="1800" kern="100" dirty="0">
                <a:solidFill>
                  <a:srgbClr val="000000"/>
                </a:solidFill>
                <a:effectLst/>
                <a:ea typeface="PMingLiU" panose="02020500000000000000" pitchFamily="18" charset="-120"/>
                <a:cs typeface="Times New Roman" panose="02020603050405020304" pitchFamily="18" charset="0"/>
              </a:rPr>
              <a:t>Security</a:t>
            </a:r>
          </a:p>
          <a:p>
            <a:pPr>
              <a:spcBef>
                <a:spcPts val="600"/>
              </a:spcBef>
              <a:spcAft>
                <a:spcPts val="300"/>
              </a:spcAft>
            </a:pPr>
            <a:r>
              <a:rPr lang="en-US" sz="1800" kern="100" dirty="0">
                <a:solidFill>
                  <a:srgbClr val="000000"/>
                </a:solidFill>
                <a:ea typeface="PMingLiU" panose="02020500000000000000" pitchFamily="18" charset="-120"/>
                <a:cs typeface="Times New Roman" panose="02020603050405020304" pitchFamily="18" charset="0"/>
              </a:rPr>
              <a:t>LE Audio + Classic  BT + BLE</a:t>
            </a:r>
          </a:p>
          <a:p>
            <a:pPr>
              <a:spcBef>
                <a:spcPts val="600"/>
              </a:spcBef>
              <a:spcAft>
                <a:spcPts val="300"/>
              </a:spcAft>
            </a:pPr>
            <a:r>
              <a:rPr lang="en-US" sz="1800" dirty="0"/>
              <a:t>Crossing Android (any version) system</a:t>
            </a:r>
            <a:endParaRPr lang="en-US" sz="1800" kern="100" dirty="0">
              <a:solidFill>
                <a:srgbClr val="000000"/>
              </a:solidFill>
              <a:ea typeface="PMingLiU" panose="02020500000000000000" pitchFamily="18" charset="-120"/>
              <a:cs typeface="Times New Roman" panose="02020603050405020304" pitchFamily="18" charset="0"/>
            </a:endParaRPr>
          </a:p>
          <a:p>
            <a:pPr>
              <a:spcBef>
                <a:spcPts val="600"/>
              </a:spcBef>
              <a:spcAft>
                <a:spcPts val="300"/>
              </a:spcAft>
              <a:buNone/>
            </a:pPr>
            <a:endParaRPr lang="en-US" sz="1800" kern="100" dirty="0">
              <a:solidFill>
                <a:srgbClr val="000000"/>
              </a:solidFill>
              <a:effectLst/>
              <a:ea typeface="PMingLiU" panose="02020500000000000000" pitchFamily="18" charset="-120"/>
              <a:cs typeface="Times New Roman" panose="02020603050405020304" pitchFamily="18" charset="0"/>
            </a:endParaRPr>
          </a:p>
          <a:p>
            <a:pPr>
              <a:spcBef>
                <a:spcPts val="600"/>
              </a:spcBef>
              <a:spcAft>
                <a:spcPts val="300"/>
              </a:spcAft>
            </a:pPr>
            <a:endParaRPr lang="en-US" sz="1800" kern="100" dirty="0">
              <a:solidFill>
                <a:srgbClr val="000000"/>
              </a:solidFill>
              <a:effectLst/>
              <a:ea typeface="PMingLiU" panose="02020500000000000000" pitchFamily="18" charset="-120"/>
              <a:cs typeface="Times New Roman" panose="02020603050405020304" pitchFamily="18" charset="0"/>
            </a:endParaRPr>
          </a:p>
          <a:p>
            <a:endParaRPr lang="en-US" sz="2000" dirty="0"/>
          </a:p>
        </p:txBody>
      </p:sp>
      <p:sp>
        <p:nvSpPr>
          <p:cNvPr id="5" name="Title 3">
            <a:extLst>
              <a:ext uri="{FF2B5EF4-FFF2-40B4-BE49-F238E27FC236}">
                <a16:creationId xmlns:a16="http://schemas.microsoft.com/office/drawing/2014/main" id="{F5D3BD8D-0047-EA7D-F439-9BF86E425BD0}"/>
              </a:ext>
            </a:extLst>
          </p:cNvPr>
          <p:cNvSpPr txBox="1">
            <a:spLocks/>
          </p:cNvSpPr>
          <p:nvPr/>
        </p:nvSpPr>
        <p:spPr>
          <a:xfrm>
            <a:off x="3325552" y="728622"/>
            <a:ext cx="5436788" cy="393455"/>
          </a:xfrm>
          <a:prstGeom prst="rect">
            <a:avLst/>
          </a:prstGeom>
        </p:spPr>
        <p:txBody>
          <a:bodyPr vert="horz" lIns="91440" tIns="45720" rIns="91440" bIns="45720" rtlCol="0" anchor="ctr">
            <a:normAutofit lnSpcReduction="10000"/>
          </a:bodyPr>
          <a:lstStyle/>
          <a:p>
            <a:pPr marL="0" marR="0" lvl="0" indent="-1588" algn="l" defTabSz="914194"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srgbClr val="000000"/>
                </a:solidFill>
                <a:effectLst/>
                <a:uLnTx/>
                <a:uFillTx/>
                <a:latin typeface="Calibri"/>
                <a:ea typeface="맑은 고딕" panose="020B0503020000020004" pitchFamily="50" charset="-127"/>
                <a:cs typeface="Times New Roman" panose="02020603050405020304" pitchFamily="18" charset="0"/>
              </a:rPr>
              <a:t>Leading Technology – </a:t>
            </a:r>
            <a:r>
              <a:rPr kumimoji="0" lang="en-US" sz="2000" b="0" i="0" u="none" strike="noStrike" kern="1200" cap="none" spc="0" normalizeH="0" baseline="0" noProof="0" dirty="0">
                <a:ln>
                  <a:noFill/>
                </a:ln>
                <a:solidFill>
                  <a:srgbClr val="393A39"/>
                </a:solidFill>
                <a:effectLst/>
                <a:uLnTx/>
                <a:uFillTx/>
                <a:latin typeface="Calibri"/>
                <a:ea typeface="+mn-ea"/>
                <a:cs typeface="+mn-cs"/>
              </a:rPr>
              <a:t>Newest / Advanced function</a:t>
            </a:r>
            <a:endParaRPr kumimoji="0" lang="en-US" sz="2000" b="0" i="0" u="none" strike="noStrike" kern="100" cap="none" spc="0" normalizeH="0" baseline="0" noProof="0" dirty="0">
              <a:ln>
                <a:noFill/>
              </a:ln>
              <a:solidFill>
                <a:srgbClr val="000000"/>
              </a:solidFill>
              <a:effectLst/>
              <a:uLnTx/>
              <a:uFillTx/>
              <a:latin typeface="Calibri"/>
              <a:ea typeface="맑은 고딕" panose="020B0503020000020004" pitchFamily="50" charset="-127"/>
              <a:cs typeface="Times New Roman" panose="02020603050405020304" pitchFamily="18" charset="0"/>
            </a:endParaRPr>
          </a:p>
        </p:txBody>
      </p:sp>
    </p:spTree>
    <p:extLst>
      <p:ext uri="{BB962C8B-B14F-4D97-AF65-F5344CB8AC3E}">
        <p14:creationId xmlns:p14="http://schemas.microsoft.com/office/powerpoint/2010/main" val="3364693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D3BD8D-0047-EA7D-F439-9BF86E425BD0}"/>
              </a:ext>
            </a:extLst>
          </p:cNvPr>
          <p:cNvSpPr>
            <a:spLocks noGrp="1"/>
          </p:cNvSpPr>
          <p:nvPr>
            <p:ph type="title"/>
          </p:nvPr>
        </p:nvSpPr>
        <p:spPr>
          <a:xfrm>
            <a:off x="1932745" y="182880"/>
            <a:ext cx="8533245" cy="647054"/>
          </a:xfrm>
        </p:spPr>
        <p:txBody>
          <a:bodyPr>
            <a:normAutofit/>
          </a:bodyPr>
          <a:lstStyle/>
          <a:p>
            <a:r>
              <a:rPr lang="en-US" dirty="0"/>
              <a:t>Best Bluetooth Stack</a:t>
            </a:r>
          </a:p>
        </p:txBody>
      </p:sp>
      <p:sp>
        <p:nvSpPr>
          <p:cNvPr id="3" name="Content Placeholder 2">
            <a:extLst>
              <a:ext uri="{FF2B5EF4-FFF2-40B4-BE49-F238E27FC236}">
                <a16:creationId xmlns:a16="http://schemas.microsoft.com/office/drawing/2014/main" id="{00CB3F74-616C-245C-9FD0-2CE2D31A448D}"/>
              </a:ext>
            </a:extLst>
          </p:cNvPr>
          <p:cNvSpPr>
            <a:spLocks noGrp="1"/>
          </p:cNvSpPr>
          <p:nvPr>
            <p:ph idx="1"/>
          </p:nvPr>
        </p:nvSpPr>
        <p:spPr>
          <a:xfrm>
            <a:off x="838419" y="1001863"/>
            <a:ext cx="10515164" cy="3379305"/>
          </a:xfrm>
        </p:spPr>
        <p:txBody>
          <a:bodyPr>
            <a:noAutofit/>
          </a:bodyPr>
          <a:lstStyle/>
          <a:p>
            <a:pPr marL="0" lvl="0" indent="0">
              <a:spcBef>
                <a:spcPts val="600"/>
              </a:spcBef>
              <a:spcAft>
                <a:spcPts val="300"/>
              </a:spcAft>
              <a:buNone/>
            </a:pPr>
            <a:r>
              <a:rPr lang="en-US" sz="1800" b="1" kern="100" dirty="0">
                <a:solidFill>
                  <a:srgbClr val="000000"/>
                </a:solidFill>
                <a:effectLst/>
                <a:ea typeface="PMingLiU" panose="02020500000000000000" pitchFamily="18" charset="-120"/>
                <a:cs typeface="Times New Roman" panose="02020603050405020304" pitchFamily="18" charset="0"/>
              </a:rPr>
              <a:t>POC / IOP</a:t>
            </a:r>
            <a:endParaRPr lang="en-US" sz="1800" b="1" kern="100" dirty="0">
              <a:solidFill>
                <a:srgbClr val="000000"/>
              </a:solidFill>
              <a:effectLst/>
              <a:ea typeface="맑은 고딕" panose="020B0503020000020004" pitchFamily="50" charset="-127"/>
              <a:cs typeface="Times New Roman" panose="02020603050405020304" pitchFamily="18" charset="0"/>
            </a:endParaRP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Evaluation Program : Audio Routing ; One SoC with two BT Chips; </a:t>
            </a:r>
          </a:p>
          <a:p>
            <a:pPr>
              <a:spcBef>
                <a:spcPts val="600"/>
              </a:spcBef>
              <a:spcAft>
                <a:spcPts val="300"/>
              </a:spcAft>
              <a:buNone/>
            </a:pPr>
            <a:r>
              <a:rPr lang="en-US" sz="1800" kern="100" dirty="0">
                <a:solidFill>
                  <a:srgbClr val="000000"/>
                </a:solidFill>
                <a:ea typeface="PMingLiU" panose="02020500000000000000" pitchFamily="18" charset="-120"/>
                <a:cs typeface="Times New Roman" panose="02020603050405020304" pitchFamily="18" charset="0"/>
              </a:rPr>
              <a:t>                                          </a:t>
            </a:r>
            <a:r>
              <a:rPr lang="en-US" sz="1800" kern="100" dirty="0">
                <a:solidFill>
                  <a:srgbClr val="000000"/>
                </a:solidFill>
                <a:effectLst/>
                <a:ea typeface="PMingLiU" panose="02020500000000000000" pitchFamily="18" charset="-120"/>
                <a:cs typeface="Times New Roman" panose="02020603050405020304" pitchFamily="18" charset="0"/>
              </a:rPr>
              <a:t>Fast boot-up and SPP connection within 5 Secs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Verify Chip limitations and capabilities: HFP 2/3 SCO ,  A2DP SRC / SINK simultaneously, multi connections..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IOP Testing: Mobile, Headset, Third Party APP ( Line, </a:t>
            </a:r>
            <a:r>
              <a:rPr lang="en-US" sz="1800" kern="100" dirty="0" err="1">
                <a:solidFill>
                  <a:srgbClr val="000000"/>
                </a:solidFill>
                <a:effectLst/>
                <a:ea typeface="PMingLiU" panose="02020500000000000000" pitchFamily="18" charset="-120"/>
                <a:cs typeface="Times New Roman" panose="02020603050405020304" pitchFamily="18" charset="0"/>
              </a:rPr>
              <a:t>WeChat</a:t>
            </a:r>
            <a:r>
              <a:rPr lang="en-US" sz="1800" kern="100" dirty="0">
                <a:solidFill>
                  <a:srgbClr val="000000"/>
                </a:solidFill>
                <a:effectLst/>
                <a:ea typeface="PMingLiU" panose="02020500000000000000" pitchFamily="18" charset="-120"/>
                <a:cs typeface="Times New Roman" panose="02020603050405020304" pitchFamily="18" charset="0"/>
              </a:rPr>
              <a:t>, QQ…)</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RTOS : Smallest Code size , RAM </a:t>
            </a:r>
            <a:r>
              <a:rPr lang="en-US" sz="1800" kern="100" dirty="0" err="1">
                <a:solidFill>
                  <a:srgbClr val="000000"/>
                </a:solidFill>
                <a:effectLst/>
                <a:ea typeface="PMingLiU" panose="02020500000000000000" pitchFamily="18" charset="-120"/>
                <a:cs typeface="Times New Roman" panose="02020603050405020304" pitchFamily="18" charset="0"/>
              </a:rPr>
              <a:t>Szie</a:t>
            </a:r>
            <a:r>
              <a:rPr lang="en-US" sz="1800" kern="100" dirty="0">
                <a:solidFill>
                  <a:srgbClr val="000000"/>
                </a:solidFill>
                <a:effectLst/>
                <a:ea typeface="PMingLiU" panose="02020500000000000000" pitchFamily="18" charset="-120"/>
                <a:cs typeface="Times New Roman" panose="02020603050405020304" pitchFamily="18" charset="0"/>
              </a:rPr>
              <a:t> , CPU Loading</a:t>
            </a:r>
          </a:p>
          <a:p>
            <a:pPr>
              <a:spcBef>
                <a:spcPts val="600"/>
              </a:spcBef>
              <a:spcAft>
                <a:spcPts val="300"/>
              </a:spcAft>
              <a:buNone/>
            </a:pPr>
            <a:endParaRPr lang="en-US" sz="1800" kern="100" dirty="0">
              <a:solidFill>
                <a:srgbClr val="000000"/>
              </a:solidFill>
              <a:ea typeface="PMingLiU" panose="02020500000000000000" pitchFamily="18" charset="-120"/>
              <a:cs typeface="Times New Roman" panose="02020603050405020304" pitchFamily="18" charset="0"/>
            </a:endParaRPr>
          </a:p>
          <a:p>
            <a:pPr>
              <a:spcBef>
                <a:spcPts val="600"/>
              </a:spcBef>
              <a:spcAft>
                <a:spcPts val="300"/>
              </a:spcAft>
              <a:buNone/>
            </a:pPr>
            <a:endParaRPr lang="en-US" sz="1800" kern="100" dirty="0">
              <a:solidFill>
                <a:srgbClr val="000000"/>
              </a:solidFill>
              <a:ea typeface="PMingLiU" panose="02020500000000000000" pitchFamily="18" charset="-120"/>
              <a:cs typeface="Times New Roman" panose="02020603050405020304" pitchFamily="18" charset="0"/>
            </a:endParaRPr>
          </a:p>
          <a:p>
            <a:pPr>
              <a:spcBef>
                <a:spcPts val="600"/>
              </a:spcBef>
              <a:spcAft>
                <a:spcPts val="300"/>
              </a:spcAft>
              <a:buNone/>
            </a:pPr>
            <a:endParaRPr lang="en-US" sz="1800" kern="100" dirty="0">
              <a:solidFill>
                <a:srgbClr val="000000"/>
              </a:solidFill>
              <a:effectLst/>
              <a:ea typeface="PMingLiU" panose="02020500000000000000" pitchFamily="18" charset="-120"/>
              <a:cs typeface="Times New Roman" panose="02020603050405020304" pitchFamily="18" charset="0"/>
            </a:endParaRPr>
          </a:p>
          <a:p>
            <a:pPr marL="0" indent="0">
              <a:buNone/>
            </a:pPr>
            <a:endParaRPr lang="en-US" sz="2000" dirty="0"/>
          </a:p>
        </p:txBody>
      </p:sp>
    </p:spTree>
    <p:extLst>
      <p:ext uri="{BB962C8B-B14F-4D97-AF65-F5344CB8AC3E}">
        <p14:creationId xmlns:p14="http://schemas.microsoft.com/office/powerpoint/2010/main" val="1357493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D3BD8D-0047-EA7D-F439-9BF86E425BD0}"/>
              </a:ext>
            </a:extLst>
          </p:cNvPr>
          <p:cNvSpPr>
            <a:spLocks noGrp="1"/>
          </p:cNvSpPr>
          <p:nvPr>
            <p:ph type="title"/>
          </p:nvPr>
        </p:nvSpPr>
        <p:spPr/>
        <p:txBody>
          <a:bodyPr>
            <a:normAutofit/>
          </a:bodyPr>
          <a:lstStyle/>
          <a:p>
            <a:r>
              <a:rPr lang="en-US" dirty="0"/>
              <a:t>Conclusion: More than SI can do</a:t>
            </a:r>
          </a:p>
        </p:txBody>
      </p:sp>
      <p:sp>
        <p:nvSpPr>
          <p:cNvPr id="3" name="Content Placeholder 2">
            <a:extLst>
              <a:ext uri="{FF2B5EF4-FFF2-40B4-BE49-F238E27FC236}">
                <a16:creationId xmlns:a16="http://schemas.microsoft.com/office/drawing/2014/main" id="{00CB3F74-616C-245C-9FD0-2CE2D31A448D}"/>
              </a:ext>
            </a:extLst>
          </p:cNvPr>
          <p:cNvSpPr>
            <a:spLocks noGrp="1"/>
          </p:cNvSpPr>
          <p:nvPr>
            <p:ph idx="1"/>
          </p:nvPr>
        </p:nvSpPr>
        <p:spPr>
          <a:xfrm>
            <a:off x="838419" y="1432800"/>
            <a:ext cx="10515164" cy="5038338"/>
          </a:xfrm>
        </p:spPr>
        <p:txBody>
          <a:bodyPr>
            <a:noAutofit/>
          </a:bodyPr>
          <a:lstStyle/>
          <a:p>
            <a:pPr lvl="0">
              <a:lnSpc>
                <a:spcPct val="100000"/>
              </a:lnSpc>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Complete Phone connectivity solution with </a:t>
            </a:r>
            <a:r>
              <a:rPr lang="en-US" sz="1800" kern="100" dirty="0">
                <a:solidFill>
                  <a:srgbClr val="000000"/>
                </a:solidFill>
                <a:effectLst/>
                <a:ea typeface="맑은 고딕" panose="020B0503020000020004" pitchFamily="50" charset="-127"/>
                <a:cs typeface="Times New Roman" panose="02020603050405020304" pitchFamily="18" charset="0"/>
              </a:rPr>
              <a:t>Own IP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Good Quality &amp; Performance</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Good Pricing, </a:t>
            </a:r>
          </a:p>
          <a:p>
            <a:pPr lvl="0">
              <a:lnSpc>
                <a:spcPct val="100000"/>
              </a:lnSpc>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POC</a:t>
            </a:r>
            <a:r>
              <a:rPr lang="en-US" sz="1800" kern="100" dirty="0">
                <a:solidFill>
                  <a:srgbClr val="000000"/>
                </a:solidFill>
                <a:effectLst/>
                <a:ea typeface="맑은 고딕" panose="020B0503020000020004" pitchFamily="50" charset="-127"/>
                <a:cs typeface="Times New Roman" panose="02020603050405020304" pitchFamily="18" charset="0"/>
              </a:rPr>
              <a:t>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New / Advanced function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Bluetooth chip limitations , capabilities</a:t>
            </a:r>
          </a:p>
          <a:p>
            <a:pPr lvl="0">
              <a:lnSpc>
                <a:spcPct val="100000"/>
              </a:lnSpc>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Certification Support</a:t>
            </a:r>
            <a:r>
              <a:rPr lang="en-US" sz="1800" kern="100" dirty="0">
                <a:solidFill>
                  <a:srgbClr val="000000"/>
                </a:solidFill>
                <a:effectLst/>
                <a:ea typeface="맑은 고딕" panose="020B0503020000020004" pitchFamily="50" charset="-127"/>
                <a:cs typeface="Times New Roman" panose="02020603050405020304" pitchFamily="18" charset="0"/>
              </a:rPr>
              <a:t>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Bluetooth BQB , ITU-T, CarPlay, Android Auto, Google CTS, Alexa.. </a:t>
            </a:r>
          </a:p>
          <a:p>
            <a:pPr lvl="0">
              <a:lnSpc>
                <a:spcPct val="100000"/>
              </a:lnSpc>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Bluetooth Application</a:t>
            </a:r>
            <a:r>
              <a:rPr lang="en-US" sz="1800" kern="100" dirty="0">
                <a:solidFill>
                  <a:srgbClr val="000000"/>
                </a:solidFill>
                <a:effectLst/>
                <a:ea typeface="맑은 고딕" panose="020B0503020000020004" pitchFamily="50" charset="-127"/>
                <a:cs typeface="Times New Roman" panose="02020603050405020304" pitchFamily="18" charset="0"/>
              </a:rPr>
              <a:t>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Improve Performance : Connection / disconnect speed, </a:t>
            </a:r>
          </a:p>
          <a:p>
            <a:pPr lvl="1">
              <a:lnSpc>
                <a:spcPct val="100000"/>
              </a:lnSpc>
              <a:spcBef>
                <a:spcPts val="600"/>
              </a:spcBef>
              <a:spcAft>
                <a:spcPts val="300"/>
              </a:spcAft>
            </a:pPr>
            <a:r>
              <a:rPr lang="en-US" sz="1400" kern="100" dirty="0">
                <a:solidFill>
                  <a:srgbClr val="000000"/>
                </a:solidFill>
                <a:ea typeface="PMingLiU" panose="02020500000000000000" pitchFamily="18" charset="-120"/>
                <a:cs typeface="Times New Roman" panose="02020603050405020304" pitchFamily="18" charset="0"/>
              </a:rPr>
              <a:t>Design n</a:t>
            </a:r>
            <a:r>
              <a:rPr lang="en-US" sz="1400" kern="100" dirty="0">
                <a:solidFill>
                  <a:srgbClr val="000000"/>
                </a:solidFill>
                <a:effectLst/>
                <a:ea typeface="PMingLiU" panose="02020500000000000000" pitchFamily="18" charset="-120"/>
                <a:cs typeface="Times New Roman" panose="02020603050405020304" pitchFamily="18" charset="0"/>
              </a:rPr>
              <a:t>ew functions and verification</a:t>
            </a:r>
          </a:p>
          <a:p>
            <a:pPr lvl="0">
              <a:lnSpc>
                <a:spcPct val="100000"/>
              </a:lnSpc>
              <a:spcBef>
                <a:spcPts val="600"/>
              </a:spcBef>
              <a:spcAft>
                <a:spcPts val="300"/>
              </a:spcAft>
            </a:pPr>
            <a:r>
              <a:rPr lang="en-US" sz="1800" kern="100" dirty="0" err="1">
                <a:solidFill>
                  <a:srgbClr val="000000"/>
                </a:solidFill>
                <a:ea typeface="PMingLiU" panose="02020500000000000000" pitchFamily="18" charset="-120"/>
                <a:cs typeface="Times New Roman" panose="02020603050405020304" pitchFamily="18" charset="0"/>
              </a:rPr>
              <a:t>WiFi</a:t>
            </a:r>
            <a:r>
              <a:rPr lang="en-US" sz="1800" kern="100" dirty="0">
                <a:solidFill>
                  <a:srgbClr val="000000"/>
                </a:solidFill>
                <a:ea typeface="PMingLiU" panose="02020500000000000000" pitchFamily="18" charset="-120"/>
                <a:cs typeface="Times New Roman" panose="02020603050405020304" pitchFamily="18" charset="0"/>
              </a:rPr>
              <a:t> Service</a:t>
            </a:r>
            <a:endParaRPr lang="en-US" sz="1800" kern="100" dirty="0">
              <a:solidFill>
                <a:srgbClr val="000000"/>
              </a:solidFill>
              <a:ea typeface="맑은 고딕" panose="020B0503020000020004" pitchFamily="50" charset="-127"/>
              <a:cs typeface="Times New Roman" panose="02020603050405020304" pitchFamily="18" charset="0"/>
            </a:endParaRPr>
          </a:p>
          <a:p>
            <a:pPr lvl="1">
              <a:lnSpc>
                <a:spcPct val="100000"/>
              </a:lnSpc>
              <a:spcBef>
                <a:spcPts val="600"/>
              </a:spcBef>
              <a:spcAft>
                <a:spcPts val="300"/>
              </a:spcAft>
            </a:pPr>
            <a:r>
              <a:rPr lang="en-US" sz="1400" kern="100" dirty="0">
                <a:solidFill>
                  <a:srgbClr val="000000"/>
                </a:solidFill>
                <a:ea typeface="PMingLiU" panose="02020500000000000000" pitchFamily="18" charset="-120"/>
                <a:cs typeface="Times New Roman" panose="02020603050405020304" pitchFamily="18" charset="0"/>
              </a:rPr>
              <a:t>Porting to difference OS version</a:t>
            </a:r>
          </a:p>
          <a:p>
            <a:pPr lvl="1">
              <a:lnSpc>
                <a:spcPct val="100000"/>
              </a:lnSpc>
              <a:spcBef>
                <a:spcPts val="600"/>
              </a:spcBef>
              <a:spcAft>
                <a:spcPts val="300"/>
              </a:spcAft>
            </a:pPr>
            <a:r>
              <a:rPr lang="en-US" sz="1400" kern="100" dirty="0">
                <a:solidFill>
                  <a:srgbClr val="000000"/>
                </a:solidFill>
                <a:ea typeface="PMingLiU" panose="02020500000000000000" pitchFamily="18" charset="-120"/>
                <a:cs typeface="Times New Roman" panose="02020603050405020304" pitchFamily="18" charset="0"/>
              </a:rPr>
              <a:t>Performance Tuning</a:t>
            </a:r>
          </a:p>
          <a:p>
            <a:pPr lvl="1">
              <a:lnSpc>
                <a:spcPct val="100000"/>
              </a:lnSpc>
              <a:spcBef>
                <a:spcPts val="600"/>
              </a:spcBef>
              <a:spcAft>
                <a:spcPts val="300"/>
              </a:spcAft>
              <a:buNone/>
            </a:pPr>
            <a:endParaRPr lang="en-US" sz="1400" kern="100" dirty="0">
              <a:solidFill>
                <a:srgbClr val="000000"/>
              </a:solidFill>
              <a:effectLst/>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35816708"/>
      </p:ext>
    </p:extLst>
  </p:cSld>
  <p:clrMapOvr>
    <a:masterClrMapping/>
  </p:clrMapOvr>
</p:sld>
</file>

<file path=ppt/theme/theme1.xml><?xml version="1.0" encoding="utf-8"?>
<a:theme xmlns:a="http://schemas.openxmlformats.org/drawingml/2006/main" name="Custom Design">
  <a:themeElements>
    <a:clrScheme name="A&amp;W_PPT">
      <a:dk1>
        <a:srgbClr val="393A39"/>
      </a:dk1>
      <a:lt1>
        <a:sysClr val="window" lastClr="FFFFFF"/>
      </a:lt1>
      <a:dk2>
        <a:srgbClr val="445469"/>
      </a:dk2>
      <a:lt2>
        <a:srgbClr val="F6F7FA"/>
      </a:lt2>
      <a:accent1>
        <a:srgbClr val="1D68A6"/>
      </a:accent1>
      <a:accent2>
        <a:srgbClr val="178E6B"/>
      </a:accent2>
      <a:accent3>
        <a:srgbClr val="84AC40"/>
      </a:accent3>
      <a:accent4>
        <a:srgbClr val="EE8A12"/>
      </a:accent4>
      <a:accent5>
        <a:srgbClr val="B0221D"/>
      </a:accent5>
      <a:accent6>
        <a:srgbClr val="381B41"/>
      </a:accent6>
      <a:hlink>
        <a:srgbClr val="216CAB"/>
      </a:hlink>
      <a:folHlink>
        <a:srgbClr val="1A916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52539</TotalTime>
  <Words>762</Words>
  <Application>Microsoft Office PowerPoint</Application>
  <PresentationFormat>寬螢幕</PresentationFormat>
  <Paragraphs>76</Paragraphs>
  <Slides>5</Slides>
  <Notes>2</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5</vt:i4>
      </vt:variant>
    </vt:vector>
  </HeadingPairs>
  <TitlesOfParts>
    <vt:vector size="12" baseType="lpstr">
      <vt:lpstr>맑은 고딕</vt:lpstr>
      <vt:lpstr>PMingLiU</vt:lpstr>
      <vt:lpstr>Arial</vt:lpstr>
      <vt:lpstr>Calibri</vt:lpstr>
      <vt:lpstr>Calibri Light</vt:lpstr>
      <vt:lpstr>Wingdings</vt:lpstr>
      <vt:lpstr>Custom Design</vt:lpstr>
      <vt:lpstr>DENSO Ten Q&amp;A (2025/09/10)</vt:lpstr>
      <vt:lpstr>Solution for Different OS </vt:lpstr>
      <vt:lpstr>Best Bluetooth Stack</vt:lpstr>
      <vt:lpstr>Best Bluetooth Stack</vt:lpstr>
      <vt:lpstr>Conclusion: More than SI can do</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Jetfabrik</dc:creator>
  <cp:keywords/>
  <dc:description/>
  <cp:lastModifiedBy>Perry chang</cp:lastModifiedBy>
  <cp:revision>5610</cp:revision>
  <dcterms:created xsi:type="dcterms:W3CDTF">2014-11-12T21:47:38Z</dcterms:created>
  <dcterms:modified xsi:type="dcterms:W3CDTF">2025-09-11T02:13:22Z</dcterms:modified>
  <cp:category/>
</cp:coreProperties>
</file>