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0" d="100"/>
          <a:sy n="100" d="100"/>
        </p:scale>
        <p:origin x="173" y="29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</a:t>
            </a:r>
            <a:r>
              <a:rPr lang="en-US" altLang="ja-JP" sz="2800" dirty="0"/>
              <a:t>ECNR Introduction</a:t>
            </a:r>
            <a:r>
              <a:rPr lang="en-US" altLang="zh-TW" sz="2800" dirty="0"/>
              <a:t> Q&amp;A (09/08)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0106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ECNR for our next JKC visit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: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JKC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Q1: We will now officially introduce A&amp;W ECNR, but can you provide materials that explain A</a:t>
            </a:r>
            <a:r>
              <a:rPr lang="ja-JP" altLang="en-US" sz="1500" dirty="0"/>
              <a:t>＆</a:t>
            </a:r>
            <a:r>
              <a:rPr lang="en-US" altLang="ja-JP" sz="1500" dirty="0"/>
              <a:t>W's features of ECNR?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2196F3"/>
                </a:solidFill>
              </a:rPr>
              <a:t>=&gt;</a:t>
            </a:r>
            <a:r>
              <a:rPr lang="zh-TW" altLang="en-US" sz="1500" dirty="0">
                <a:solidFill>
                  <a:srgbClr val="2196F3"/>
                </a:solidFill>
              </a:rPr>
              <a:t> </a:t>
            </a:r>
            <a:r>
              <a:rPr lang="en-US" altLang="zh-TW" sz="1500" dirty="0">
                <a:solidFill>
                  <a:srgbClr val="2196F3"/>
                </a:solidFill>
              </a:rPr>
              <a:t>Please refer to A_ECNR lib data sheet v11_brief.pdf</a:t>
            </a:r>
            <a:endParaRPr lang="en-US" altLang="ja-JP" sz="1500" dirty="0">
              <a:solidFill>
                <a:srgbClr val="2196F3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Q2: Could you provide JKC with the introductory materials for the A&amp;W ECNR configuration Tool that HQ explained to us?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rgbClr val="2196F3"/>
                </a:solidFill>
              </a:rPr>
              <a:t>=&gt; Please see attached A&amp;W </a:t>
            </a:r>
            <a:r>
              <a:rPr lang="en-US" altLang="ja-JP" sz="1500" dirty="0" err="1">
                <a:solidFill>
                  <a:srgbClr val="2196F3"/>
                </a:solidFill>
              </a:rPr>
              <a:t>ConfigTool</a:t>
            </a:r>
            <a:r>
              <a:rPr lang="en-US" altLang="ja-JP" sz="1500" dirty="0">
                <a:solidFill>
                  <a:srgbClr val="2196F3"/>
                </a:solidFill>
              </a:rPr>
              <a:t> SW and documents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Q3: I heard from HQ that a </a:t>
            </a:r>
            <a:r>
              <a:rPr lang="en-US" altLang="ja-JP" sz="1500" strike="sngStrike" dirty="0"/>
              <a:t>Lite</a:t>
            </a:r>
            <a:r>
              <a:rPr lang="en-US" altLang="ja-JP" sz="1500" dirty="0"/>
              <a:t> 2.0 (low latency ) version of A&amp;W ECNR is currently being developed.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When will you be able to introduce the 2.0 version to customers?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※Since the RTD issue with JKC has not yet been resolved, the reduced delay time with A&amp;W ECNR Lite will be a major selling point.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※By the way, can you guarantee that A&amp;W ECNR Lite will pass the ITU-T Test?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altLang="ja-JP" sz="1500" dirty="0">
                <a:solidFill>
                  <a:srgbClr val="2196F3"/>
                </a:solidFill>
              </a:rPr>
              <a:t>  A&amp;W has developed a low latency version of ECNR and it is under test now.  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rgbClr val="2196F3"/>
                </a:solidFill>
              </a:rPr>
              <a:t>        Its total ECNR RTD (Rx + Tx) is 32ms (compared to </a:t>
            </a:r>
            <a:r>
              <a:rPr lang="en-US" altLang="ja-JP" sz="1500" dirty="0" err="1">
                <a:solidFill>
                  <a:srgbClr val="2196F3"/>
                </a:solidFill>
              </a:rPr>
              <a:t>Alango</a:t>
            </a:r>
            <a:r>
              <a:rPr lang="en-US" altLang="ja-JP" sz="1500" dirty="0">
                <a:solidFill>
                  <a:srgbClr val="2196F3"/>
                </a:solidFill>
              </a:rPr>
              <a:t> VCP8 48ms).  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rgbClr val="2196F3"/>
                </a:solidFill>
              </a:rPr>
              <a:t>        The performance of the ECNR LL (low latency) version is close to the standard version, should be OK to pass the ITU-T test.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Q4: If there are any other points besides those mentioned above that would appeal to the JKC product development department and OEM partners in order to introduce A&amp;W's ECNR, could you please compile them into a document?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rgbClr val="2196F3"/>
                </a:solidFill>
              </a:rPr>
              <a:t>=&gt; Please refer to</a:t>
            </a:r>
            <a:r>
              <a:rPr lang="zh-TW" altLang="en-US" sz="1500" dirty="0">
                <a:solidFill>
                  <a:srgbClr val="2196F3"/>
                </a:solidFill>
              </a:rPr>
              <a:t> </a:t>
            </a:r>
            <a:r>
              <a:rPr lang="en-US" altLang="zh-TW" sz="1500" dirty="0">
                <a:solidFill>
                  <a:srgbClr val="2196F3"/>
                </a:solidFill>
              </a:rPr>
              <a:t>AW ECNR QA -ENG-0910.pptx</a:t>
            </a:r>
            <a:endParaRPr lang="en-US" altLang="ja-JP" sz="15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769AE-21BE-1A1A-B941-12B0F2C0A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103C9-8FE3-7821-4B32-DAA8FB16D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</a:t>
            </a:r>
            <a:r>
              <a:rPr lang="en-US" altLang="ja-JP" sz="2800" dirty="0"/>
              <a:t>ECNR Introduction</a:t>
            </a:r>
            <a:r>
              <a:rPr lang="en-US" altLang="zh-TW" sz="2800" dirty="0"/>
              <a:t> Q&amp;A (09/08)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1EF54-6513-5423-E476-A7FCEFE7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010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ECNR for our next JKC visit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: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Internal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Q1: We currently recommend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Lite, but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does not guarantee that it will pass the ITU-T test.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If JKC requests that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Lite be provided, will A&amp;W provide it?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altLang="zh-TW" sz="1500" dirty="0">
                <a:solidFill>
                  <a:srgbClr val="006FC0"/>
                </a:solidFill>
              </a:rPr>
              <a:t>It would be ok.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Q2: If HQ has any internal documents comparing the features and performance of </a:t>
            </a:r>
            <a:r>
              <a:rPr lang="en-US" altLang="ja-JP" sz="1500" dirty="0" err="1"/>
              <a:t>Alngo</a:t>
            </a:r>
            <a:r>
              <a:rPr lang="en-US" altLang="ja-JP" sz="1500" dirty="0"/>
              <a:t> or A&amp;W ECNR with competitors' ECNRs, could you please provide them (just show them to JKC but do not provide them)?</a:t>
            </a:r>
          </a:p>
          <a:p>
            <a:pPr marL="0" indent="0">
              <a:buNone/>
            </a:pPr>
            <a:r>
              <a:rPr lang="en-US" altLang="ja-JP" sz="1500" dirty="0"/>
              <a:t>=&gt; </a:t>
            </a:r>
            <a:r>
              <a:rPr lang="en-US" altLang="ja-JP" sz="1500" dirty="0">
                <a:solidFill>
                  <a:srgbClr val="006FC0"/>
                </a:solidFill>
              </a:rPr>
              <a:t>As described, ECNR products that have passed ITU-T testing typically support similar features. AW ECNR QA -ENG-0910.pptx can serve as a reference document illustrating the advantages of A&amp;W ECNR.</a:t>
            </a:r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7026251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52639</TotalTime>
  <Words>449</Words>
  <Application>Microsoft Office PowerPoint</Application>
  <PresentationFormat>寬螢幕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Custom Design</vt:lpstr>
      <vt:lpstr>JKC ECNR Introduction Q&amp;A (09/08)</vt:lpstr>
      <vt:lpstr>JKC ECNR Introduction Q&amp;A (09/08)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5616</cp:revision>
  <dcterms:created xsi:type="dcterms:W3CDTF">2014-11-12T21:47:38Z</dcterms:created>
  <dcterms:modified xsi:type="dcterms:W3CDTF">2025-09-10T09:21:57Z</dcterms:modified>
  <cp:category/>
</cp:coreProperties>
</file>