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</a:t>
            </a:r>
            <a:r>
              <a:rPr lang="en-US" altLang="ja-JP" sz="2800" dirty="0"/>
              <a:t>ECNR Introduction</a:t>
            </a:r>
            <a:r>
              <a:rPr lang="en-US" altLang="zh-TW" sz="2800" dirty="0"/>
              <a:t> Q&amp;A (09/08)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010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ECNR for our next JKC visit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: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JKC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Q1: We will now officially introduce A&amp;W ECNR, but can you provide materials that explain A</a:t>
            </a:r>
            <a:r>
              <a:rPr lang="ja-JP" altLang="en-US" sz="1500" dirty="0"/>
              <a:t>＆</a:t>
            </a:r>
            <a:r>
              <a:rPr lang="en-US" altLang="ja-JP" sz="1500" dirty="0"/>
              <a:t>W's features of ECNR?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Ans: See pdf file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Q2: Could you provide JKC with the introductory materials for the A&amp;W ECNR configuration Tool that HQ explained to us?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Ans: We can provide the training material of A&amp;W ECNR </a:t>
            </a:r>
            <a:r>
              <a:rPr lang="en-US" altLang="ja-JP" sz="1500" dirty="0" err="1">
                <a:solidFill>
                  <a:schemeClr val="bg2">
                    <a:lumMod val="50000"/>
                  </a:schemeClr>
                </a:solidFill>
              </a:rPr>
              <a:t>ConfigTool</a:t>
            </a: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 and SW to JKC.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Q3: I heard from HQ that a Lite version of A&amp;W ECNR is currently being developed.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When will you be able to introduce the Lite version to customers?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※Since the RTD issue with JKC has not yet been resolved, the reduced delay time with A&amp;W ECNR Lite will be a major selling point.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※By the way, can you guarantee that A&amp;W ECNR Lite will pass the ITU-T Test?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Ans: Not lit version , is low latency version . The low latency version will depend on customer’s device and system situation decide  to use .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         </a:t>
            </a: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Q4: If there are any other points besides those mentioned above that would appeal to the JKC product development department and OEM partners in order to introduce A&amp;W's ECNR, could you please compile them into a document?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Ans: Whether or not ITU-T approval is achieved is not determined solely by ECNR; it is also related to system design and HW. If the customer can discuss the audio design plan with A&amp;W during the design phase, it should be helpful for ITU-T test .</a:t>
            </a:r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769AE-21BE-1A1A-B941-12B0F2C0A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103C9-8FE3-7821-4B32-DAA8FB16D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JKC </a:t>
            </a:r>
            <a:r>
              <a:rPr lang="en-US" altLang="ja-JP" sz="2800" dirty="0"/>
              <a:t>ECNR Introduction</a:t>
            </a:r>
            <a:r>
              <a:rPr lang="en-US" altLang="zh-TW" sz="2800" dirty="0"/>
              <a:t> Q&amp;A (09/08)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1EF54-6513-5423-E476-A7FCEFE7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010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ECNR for our next JKC visit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: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Internal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Q1: We currently recommend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Lite, but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does not guarantee that it will pass the ITU-T test.</a:t>
            </a:r>
          </a:p>
          <a:p>
            <a:pPr marL="0" indent="0">
              <a:buNone/>
            </a:pPr>
            <a:r>
              <a:rPr lang="ja-JP" altLang="en-US" sz="1500" dirty="0"/>
              <a:t>　　</a:t>
            </a:r>
            <a:r>
              <a:rPr lang="en-US" altLang="ja-JP" sz="1500" dirty="0"/>
              <a:t>If JKC requests that </a:t>
            </a:r>
            <a:r>
              <a:rPr lang="en-US" altLang="ja-JP" sz="1500" dirty="0" err="1"/>
              <a:t>Alango</a:t>
            </a:r>
            <a:r>
              <a:rPr lang="en-US" altLang="ja-JP" sz="1500" dirty="0"/>
              <a:t> Lite be provided, will A&amp;W provide it?</a:t>
            </a:r>
          </a:p>
          <a:p>
            <a:pPr marL="0" indent="0">
              <a:buNone/>
            </a:pP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Ans: yes , we will ask </a:t>
            </a:r>
            <a:r>
              <a:rPr lang="en-US" altLang="ja-JP" sz="1500" dirty="0" err="1">
                <a:solidFill>
                  <a:schemeClr val="bg2">
                    <a:lumMod val="50000"/>
                  </a:schemeClr>
                </a:solidFill>
              </a:rPr>
              <a:t>Alango</a:t>
            </a:r>
            <a:r>
              <a:rPr lang="en-US" altLang="ja-JP" sz="1500" dirty="0">
                <a:solidFill>
                  <a:schemeClr val="bg2">
                    <a:lumMod val="50000"/>
                  </a:schemeClr>
                </a:solidFill>
              </a:rPr>
              <a:t> provide it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500" dirty="0"/>
              <a:t>Q2: If HQ has any internal documents comparing the features and performance of </a:t>
            </a:r>
            <a:r>
              <a:rPr lang="en-US" altLang="ja-JP" sz="1500" dirty="0" err="1"/>
              <a:t>Alngo</a:t>
            </a:r>
            <a:r>
              <a:rPr lang="en-US" altLang="ja-JP" sz="1500" dirty="0"/>
              <a:t> or A&amp;W ECNR with competitors' ECNRs, could you please provide them (just show them to JKC but do not provide them)?</a:t>
            </a:r>
          </a:p>
          <a:p>
            <a:pPr marL="0" indent="0">
              <a:buNone/>
            </a:pP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Ans</a:t>
            </a:r>
            <a:r>
              <a:rPr lang="en-US" altLang="ja-JP" sz="1600">
                <a:solidFill>
                  <a:schemeClr val="bg2">
                    <a:lumMod val="50000"/>
                  </a:schemeClr>
                </a:solidFill>
              </a:rPr>
              <a:t>: we don’t has kind of data .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7026251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52672</TotalTime>
  <Words>421</Words>
  <Application>Microsoft Office PowerPoint</Application>
  <PresentationFormat>寬螢幕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JKC ECNR Introduction Q&amp;A (09/08)</vt:lpstr>
      <vt:lpstr>JKC ECNR Introduction Q&amp;A (09/08)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5609</cp:revision>
  <dcterms:created xsi:type="dcterms:W3CDTF">2014-11-12T21:47:38Z</dcterms:created>
  <dcterms:modified xsi:type="dcterms:W3CDTF">2025-09-10T02:37:28Z</dcterms:modified>
  <cp:category/>
</cp:coreProperties>
</file>