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0" d="100"/>
          <a:sy n="100" d="100"/>
        </p:scale>
        <p:origin x="254" y="29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JKC CarPlay/Android Auto Q&amp;A (08/28)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318" y="951966"/>
            <a:ext cx="11778342" cy="5758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b="1" dirty="0"/>
              <a:t>Questions from JKC regarding CP/AA during the visit to JKC on the 28th: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1500" dirty="0"/>
              <a:t>Q1: Scope and format of A&amp;W CP/AA (standard specifications only? Or does it include all optional specifications?)</a:t>
            </a:r>
          </a:p>
          <a:p>
            <a:pPr marL="0" indent="0">
              <a:buNone/>
            </a:pPr>
            <a:r>
              <a:rPr lang="en-US" altLang="zh-TW" sz="1500" dirty="0">
                <a:solidFill>
                  <a:srgbClr val="00B050"/>
                </a:solidFill>
              </a:rPr>
              <a:t>=&gt;</a:t>
            </a:r>
          </a:p>
          <a:p>
            <a:r>
              <a:rPr lang="en-US" altLang="zh-TW" sz="1500" dirty="0">
                <a:solidFill>
                  <a:srgbClr val="00B050"/>
                </a:solidFill>
              </a:rPr>
              <a:t>A&amp;W CP/AA</a:t>
            </a:r>
            <a:r>
              <a:rPr lang="zh-TW" altLang="en-US" sz="1500" dirty="0">
                <a:solidFill>
                  <a:srgbClr val="00B050"/>
                </a:solidFill>
              </a:rPr>
              <a:t> </a:t>
            </a:r>
            <a:r>
              <a:rPr lang="en-US" altLang="zh-TW" sz="1500" dirty="0">
                <a:solidFill>
                  <a:srgbClr val="00B050"/>
                </a:solidFill>
              </a:rPr>
              <a:t>supports all standard and optional specifications defined in the relevant protocols. </a:t>
            </a:r>
          </a:p>
          <a:p>
            <a:r>
              <a:rPr lang="en-US" altLang="zh-TW" sz="1500" dirty="0">
                <a:solidFill>
                  <a:srgbClr val="00B050"/>
                </a:solidFill>
              </a:rPr>
              <a:t>While not every optional feature has been implemented to date, our architecture is designed to support the full range of options. </a:t>
            </a:r>
          </a:p>
          <a:p>
            <a:r>
              <a:rPr lang="en-US" altLang="zh-TW" sz="1500" dirty="0">
                <a:solidFill>
                  <a:srgbClr val="00B050"/>
                </a:solidFill>
              </a:rPr>
              <a:t>Features that have not yet been implemented are typically legacy or rarely requested items that no OEM has required so far. 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Q2: If optional specifications are not included, how long can development take after the customer requests it?</a:t>
            </a:r>
          </a:p>
          <a:p>
            <a:pPr marL="0" indent="0">
              <a:buNone/>
            </a:pPr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=&gt;</a:t>
            </a:r>
          </a:p>
          <a:p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With all system software and hardware dependencies listed in the checklist are in place, basic CP/AA can be ready in 2–4 weeks.</a:t>
            </a:r>
          </a:p>
          <a:p>
            <a:pPr marL="0" indent="0">
              <a:buNone/>
            </a:pPr>
            <a:endParaRPr lang="en-US" altLang="zh-TW" sz="1500" dirty="0">
              <a:solidFill>
                <a:srgbClr val="00B050"/>
              </a:solidFill>
              <a:latin typeface="+mj-lt"/>
            </a:endParaRPr>
          </a:p>
          <a:p>
            <a:pPr marL="0" indent="0">
              <a:buNone/>
            </a:pPr>
            <a:r>
              <a:rPr lang="en-US" altLang="ja-JP" sz="1500" dirty="0"/>
              <a:t>Q3: A&amp;W's development policy for the CP/AA specification version (Will A&amp;W automatically develop it? Response time/development period/time to accommodate optional specifications, etc.)</a:t>
            </a:r>
          </a:p>
          <a:p>
            <a:pPr marL="0" indent="0">
              <a:buNone/>
            </a:pPr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=&gt;</a:t>
            </a:r>
            <a:r>
              <a:rPr lang="en-US" altLang="zh-TW" sz="1500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A&amp;W automatically follows the latest specifications, </a:t>
            </a:r>
            <a:r>
              <a:rPr lang="en-US" altLang="zh-TW" sz="1500" dirty="0">
                <a:solidFill>
                  <a:srgbClr val="00B050"/>
                </a:solidFill>
              </a:rPr>
              <a:t>policy is to be integration-ready at customer adoption.</a:t>
            </a:r>
            <a:endParaRPr lang="en-US" altLang="zh-TW" sz="1500" dirty="0">
              <a:solidFill>
                <a:srgbClr val="00B050"/>
              </a:solidFill>
              <a:latin typeface="+mj-lt"/>
            </a:endParaRPr>
          </a:p>
          <a:p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Development priorities for new specs are customer-driven and updated dynamically, and the development timeline would vary depending on the specific specification. </a:t>
            </a:r>
            <a:endParaRPr lang="zh-TW" altLang="zh-TW" sz="1500" dirty="0">
              <a:solidFill>
                <a:srgbClr val="00B050"/>
              </a:solidFill>
              <a:latin typeface="+mj-lt"/>
            </a:endParaRP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AE076D1-899D-57B4-E685-68A4299FD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8720"/>
            <a:ext cx="11146971" cy="5158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500" dirty="0">
                <a:latin typeface="+mj-lt"/>
              </a:rPr>
              <a:t>Q4: A&amp;W CP/AA provision policy (Will A&amp;W provide the standard A&amp;W interface or will it be customizable to customer interface specifications?)</a:t>
            </a:r>
          </a:p>
          <a:p>
            <a:pPr marL="0" indent="0">
              <a:buNone/>
            </a:pPr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=&gt;</a:t>
            </a:r>
          </a:p>
          <a:p>
            <a:r>
              <a:rPr lang="en-US" altLang="zh-TW" sz="1500" dirty="0">
                <a:solidFill>
                  <a:srgbClr val="00B050"/>
                </a:solidFill>
              </a:rPr>
              <a:t>A&amp;W provides certification-aligned standard interfaces for CP/AA. </a:t>
            </a:r>
          </a:p>
          <a:p>
            <a:r>
              <a:rPr lang="en-US" altLang="zh-TW" sz="1500" dirty="0">
                <a:solidFill>
                  <a:srgbClr val="00B050"/>
                </a:solidFill>
              </a:rPr>
              <a:t>A&amp;W also supports</a:t>
            </a:r>
            <a:r>
              <a:rPr lang="en-US" altLang="zh-TW" sz="15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altLang="zh-TW" sz="1500" dirty="0">
                <a:solidFill>
                  <a:srgbClr val="00B050"/>
                </a:solidFill>
              </a:rPr>
              <a:t>integration with customer-defined interface for key engagements. </a:t>
            </a:r>
          </a:p>
          <a:p>
            <a:r>
              <a:rPr lang="en-US" altLang="zh-TW" sz="1500" dirty="0">
                <a:solidFill>
                  <a:srgbClr val="00B050"/>
                </a:solidFill>
              </a:rPr>
              <a:t>In practice, we have delivered multiple models—for example: a China-based Tier-1 (Company D) integrated via its own interface spec; another China-based Tier-1 (Company H) adopted a hybrid approach combining A&amp;W’s standard interface with its own; and a European Tier-1 (Company C) adopted A&amp;W’s standard interface.</a:t>
            </a:r>
          </a:p>
          <a:p>
            <a:pPr marL="0" indent="0">
              <a:buNone/>
            </a:pPr>
            <a:endParaRPr lang="en-US" altLang="ja-JP" sz="1500" dirty="0">
              <a:solidFill>
                <a:srgbClr val="00B050"/>
              </a:solidFill>
              <a:latin typeface="+mj-lt"/>
            </a:endParaRPr>
          </a:p>
          <a:p>
            <a:pPr marL="0" indent="0">
              <a:buNone/>
            </a:pPr>
            <a:endParaRPr lang="en-US" altLang="ja-JP" sz="1500" dirty="0">
              <a:solidFill>
                <a:srgbClr val="00B050"/>
              </a:solidFill>
              <a:latin typeface="+mj-lt"/>
            </a:endParaRPr>
          </a:p>
          <a:p>
            <a:pPr marL="0" indent="0">
              <a:buNone/>
            </a:pPr>
            <a:r>
              <a:rPr lang="en-US" altLang="ja-JP" sz="1500" dirty="0">
                <a:latin typeface="+mj-lt"/>
              </a:rPr>
              <a:t>Q5: Please introduce any examples of A&amp;W customizing customer interfaces for customers who have adopted A&amp;W CP/AA.</a:t>
            </a:r>
          </a:p>
          <a:p>
            <a:pPr marL="0" indent="0">
              <a:buNone/>
            </a:pPr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=&gt;</a:t>
            </a:r>
          </a:p>
          <a:p>
            <a:pPr marL="0" indent="0">
              <a:buNone/>
            </a:pPr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Examples of A&amp;W custom interface work (CP/AA):</a:t>
            </a:r>
          </a:p>
          <a:p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As mentioned, we have provided full integration to </a:t>
            </a:r>
            <a:r>
              <a:rPr lang="en-US" altLang="zh-TW" sz="1500" dirty="0">
                <a:solidFill>
                  <a:srgbClr val="00B050"/>
                </a:solidFill>
              </a:rPr>
              <a:t>Company D</a:t>
            </a:r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’s existing interface spec, delivered the adapter/mapping layer so minimal changes were required on their side.</a:t>
            </a:r>
          </a:p>
          <a:p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Some companies adopted A&amp;W’s standard interface with a small set of customer-specific interfaces, such as exposing the phone’s battery level and signal strength during CP/AA connection, plus a customer-specific Wi-Fi AP status interface (in this case we also provided publisher-side sample code).</a:t>
            </a:r>
            <a:endParaRPr lang="en-US" altLang="ja-JP" sz="1500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378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6AB1025-4CF1-7CCD-E598-096178528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1500" dirty="0">
                <a:latin typeface="+mj-lt"/>
              </a:rPr>
              <a:t>Q6: To what extent do you anticipate version upgrades after adopting A&amp;W CP/AA? (For example, have you anticipated CarPlay Ultra?)</a:t>
            </a:r>
            <a:endParaRPr lang="en-US" altLang="zh-TW" sz="1500" dirty="0">
              <a:latin typeface="+mj-lt"/>
            </a:endParaRPr>
          </a:p>
          <a:p>
            <a:pPr marL="0" indent="0">
              <a:buNone/>
            </a:pPr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=&gt;</a:t>
            </a:r>
          </a:p>
          <a:p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A&amp;W continuously updates its CP/AA solutions in line with version upgrades to ensure compatibility and certification compliance.</a:t>
            </a:r>
          </a:p>
          <a:p>
            <a:r>
              <a:rPr lang="en-US" altLang="zh-TW" sz="1500" dirty="0">
                <a:solidFill>
                  <a:srgbClr val="00B050"/>
                </a:solidFill>
                <a:latin typeface="+mj-lt"/>
              </a:rPr>
              <a:t>Roadmap support:</a:t>
            </a:r>
          </a:p>
          <a:p>
            <a:pPr lvl="1"/>
            <a:r>
              <a:rPr lang="en-US" altLang="zh-TW" sz="1400" dirty="0">
                <a:solidFill>
                  <a:srgbClr val="00B050"/>
                </a:solidFill>
                <a:latin typeface="+mj-lt"/>
              </a:rPr>
              <a:t>CarPlay: CarPlay 18, CarPlay R19 …on our active roadmap.</a:t>
            </a:r>
          </a:p>
          <a:p>
            <a:pPr lvl="1"/>
            <a:r>
              <a:rPr lang="en-US" altLang="zh-TW" sz="1400" dirty="0">
                <a:solidFill>
                  <a:srgbClr val="00B050"/>
                </a:solidFill>
                <a:latin typeface="+mj-lt"/>
              </a:rPr>
              <a:t>CarPlay Ultra: in developing.</a:t>
            </a:r>
          </a:p>
          <a:p>
            <a:pPr lvl="1"/>
            <a:r>
              <a:rPr lang="en-US" altLang="zh-TW" sz="1400" dirty="0">
                <a:solidFill>
                  <a:srgbClr val="00B050"/>
                </a:solidFill>
              </a:rPr>
              <a:t>CarPlay “2.0 “ and Other connectivity frameworks (e.g., </a:t>
            </a:r>
            <a:r>
              <a:rPr lang="en-US" altLang="zh-TW" sz="1400" dirty="0" err="1">
                <a:solidFill>
                  <a:srgbClr val="00B050"/>
                </a:solidFill>
              </a:rPr>
              <a:t>Ultifi</a:t>
            </a:r>
            <a:r>
              <a:rPr lang="en-US" altLang="zh-TW" sz="1400" dirty="0">
                <a:solidFill>
                  <a:srgbClr val="00B050"/>
                </a:solidFill>
              </a:rPr>
              <a:t>): Trend-informed; engage when market signals warrant.</a:t>
            </a:r>
            <a:r>
              <a:rPr lang="en-US" altLang="zh-TW" sz="1400" dirty="0">
                <a:solidFill>
                  <a:srgbClr val="00B050"/>
                </a:solidFill>
                <a:latin typeface="+mj-lt"/>
              </a:rPr>
              <a:t>   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846845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52760</TotalTime>
  <Words>578</Words>
  <Application>Microsoft Office PowerPoint</Application>
  <PresentationFormat>寬螢幕</PresentationFormat>
  <Paragraphs>36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Custom Design</vt:lpstr>
      <vt:lpstr>JKC CarPlay/Android Auto Q&amp;A (08/28)</vt:lpstr>
      <vt:lpstr>PowerPoint 簡報</vt:lpstr>
      <vt:lpstr>PowerPoint 簡報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5631</cp:revision>
  <dcterms:created xsi:type="dcterms:W3CDTF">2014-11-12T21:47:38Z</dcterms:created>
  <dcterms:modified xsi:type="dcterms:W3CDTF">2025-09-04T09:52:54Z</dcterms:modified>
  <cp:category/>
</cp:coreProperties>
</file>