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TEAC 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2"/>
            <a:ext cx="11491199" cy="551111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TW" sz="3500" b="1" dirty="0"/>
              <a:t>Strategy:</a:t>
            </a:r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 (本文のフォント - コンプレ"/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00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TEAC LE-Audio (LC3+) Stack Quote Request</a:t>
            </a:r>
            <a:r>
              <a:rPr lang="ja-JP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：</a:t>
            </a:r>
            <a:endParaRPr lang="ja-JP" altLang="ja-JP" sz="1800" dirty="0">
              <a:effectLst/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</a:t>
            </a:r>
            <a:r>
              <a:rPr lang="en-US" altLang="ja-JP" sz="1800" dirty="0">
                <a:solidFill>
                  <a:srgbClr val="00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. A&amp;W must submit a quote for the LE-Audio (LC3+) Stack to TEAC between August 22nd and the end of the month.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</a:t>
            </a:r>
            <a:endParaRPr lang="ja-JP" altLang="ja-JP" sz="1800" dirty="0">
              <a:effectLst/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2</a:t>
            </a:r>
            <a:r>
              <a:rPr lang="en-US" altLang="ja-JP" sz="1800" dirty="0">
                <a:solidFill>
                  <a:srgbClr val="00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. If HQ would like to discuss detailed specifications or optional specifications with TEAC, a web conference will be arranged after the 18th.</a:t>
            </a:r>
          </a:p>
          <a:p>
            <a:pPr marL="0" lvl="0" indent="0">
              <a:buNone/>
              <a:tabLst>
                <a:tab pos="457200" algn="l"/>
              </a:tabLst>
            </a:pPr>
            <a:endParaRPr lang="en-US" altLang="ja-JP" sz="1800" dirty="0">
              <a:solidFill>
                <a:srgbClr val="000000"/>
              </a:solidFill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Kinno&gt;Could you please prepare the following documents from HQ for the web conference with TEAC?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1. Mass production history of the LE-Audio Stack (Does an LE-Audio stack already exist?)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ja-JP" altLang="en-US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HQ&gt;First mass production of LE-Audio is scheduled for the end of this year.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         There have only been two LE-Audio projects in the past two years. 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2. If A&amp;W provides a standard LE-Audio package to customers, please provide the specifications.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ja-JP" altLang="en-US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HQ&gt;A&amp;W is QDID certified for BT5.4 (including LE-Audio specifications). 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         There is no need to check with TEAC for detailed LE-Audio specifications using this keyword.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3. A document summarizing the specification confirmations required for LC3+ Stack development.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ja-JP" altLang="en-US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HQ&gt;There is no stack specifically for LC3+, so the development effort is not that great; all you need to do is replace the LC3CODEC with the LC3+CODEC and make some adjustments.</a:t>
            </a:r>
            <a:endParaRPr lang="en-US" altLang="ja-JP" sz="1800" dirty="0">
              <a:solidFill>
                <a:srgbClr val="0070C0"/>
              </a:solidFill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4. Documents to be requested of TEAC when developing optional specifications (GATT and 802.15.4 communication).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ja-JP" altLang="en-US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HQ&gt; After obtaining the custom specifications for "GATT and 802.15.4 communication", we will consider whether it is possible to develop it at HQ.</a:t>
            </a:r>
            <a:endParaRPr lang="en-US" altLang="ja-JP" sz="1800" dirty="0">
              <a:solidFill>
                <a:srgbClr val="0070C0"/>
              </a:solidFill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5. A list of other matters to be confirmed before accepting this development contract.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  Example: The LC3+ CODEC will be provided by TEAC, and TEAC will cover the license fees, including the initial costs.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ja-JP" altLang="en-US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HQ&gt; Not at this time.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altLang="ja-JP" sz="1800" dirty="0">
              <a:solidFill>
                <a:srgbClr val="FF0000"/>
              </a:solidFill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Comments on HQ's business decisions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1. If it is possible to develop what TEAC requires this time, it is necessary to confirm whether there is a possibility of expanding business in TEAC and other markets.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2. With only two projects in the two years of LE-Audio promotion, it is now necessary to determine whether it is necessary to accelerate the development of LE-Audio.</a:t>
            </a:r>
          </a:p>
          <a:p>
            <a:pPr marL="0" lvl="0" indent="0">
              <a:buNone/>
              <a:tabLst>
                <a:tab pos="457200" algn="l"/>
              </a:tabLst>
            </a:pPr>
            <a:endParaRPr lang="en-US" altLang="ja-JP" sz="1800" dirty="0">
              <a:solidFill>
                <a:srgbClr val="0070C0"/>
              </a:solidFill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Kinno Comments: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ja-JP" altLang="en-US" sz="1800">
                <a:solidFill>
                  <a:srgbClr val="0070C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　　</a:t>
            </a:r>
            <a:r>
              <a:rPr lang="en-US" altLang="ja-JP" sz="180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This </a:t>
            </a:r>
            <a:r>
              <a:rPr lang="en-US" altLang="ja-JP" sz="1800" dirty="0">
                <a:solidFill>
                  <a:srgbClr val="FF0000"/>
                </a:solidFill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is the first time that TEAC has introduced LE-Audio and HCI Type BT Solutions, so if they miss this opportunity, it is unlikely that they will have another chance to enter the market.</a:t>
            </a:r>
          </a:p>
          <a:p>
            <a:pPr marL="0" indent="0">
              <a:buNone/>
            </a:pPr>
            <a:endParaRPr lang="en-US" altLang="zh-TW" sz="3500" b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52531</TotalTime>
  <Words>447</Words>
  <Application>Microsoft Office PowerPoint</Application>
  <PresentationFormat>寬螢幕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ＭＳ Ｐゴシック</vt:lpstr>
      <vt:lpstr>游明朝</vt:lpstr>
      <vt:lpstr>Arial</vt:lpstr>
      <vt:lpstr>Calibri</vt:lpstr>
      <vt:lpstr>Calibri Light</vt:lpstr>
      <vt:lpstr>Wingdings</vt:lpstr>
      <vt:lpstr>Custom Design</vt:lpstr>
      <vt:lpstr>TEAC 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5607</cp:revision>
  <dcterms:created xsi:type="dcterms:W3CDTF">2014-11-12T21:47:38Z</dcterms:created>
  <dcterms:modified xsi:type="dcterms:W3CDTF">2025-08-13T00:26:34Z</dcterms:modified>
  <cp:category/>
</cp:coreProperties>
</file>