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8EE104-7B68-4D8B-A868-CC3EF14E938A}" v="1" dt="2025-08-05T06:12:55.636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00" autoAdjust="0"/>
    <p:restoredTop sz="79369" autoAdjust="0"/>
  </p:normalViewPr>
  <p:slideViewPr>
    <p:cSldViewPr snapToGrid="0" snapToObjects="1">
      <p:cViewPr varScale="1">
        <p:scale>
          <a:sx n="130" d="100"/>
          <a:sy n="130" d="100"/>
        </p:scale>
        <p:origin x="1272" y="312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8/12/2025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8/12/2025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39F4E-E5CE-F3A2-7292-751AB694E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D2FEA-04EB-5E5E-12C3-E770DE830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Apls Alpine Q&amp;A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254FA-9136-8599-3A8A-769B7F7BA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1093573"/>
            <a:ext cx="11491199" cy="36699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500" b="1" dirty="0"/>
              <a:t>Strategy:</a:t>
            </a:r>
          </a:p>
          <a:p>
            <a:pPr marL="0" indent="0">
              <a:buNone/>
            </a:pPr>
            <a:r>
              <a:rPr lang="en-US" altLang="ja-JP" sz="18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Morishita</a:t>
            </a:r>
            <a:r>
              <a:rPr lang="ja-JP" altLang="en-US" sz="1800" b="0" i="0" u="none" strike="noStrike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正在討論請</a:t>
            </a:r>
            <a:r>
              <a:rPr lang="en" altLang="ja-JP" sz="1800" b="0" i="0" u="none" strike="noStrike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Tabeta</a:t>
            </a:r>
            <a:r>
              <a:rPr lang="en-US" altLang="ja-JP" sz="18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r>
              <a:rPr lang="en-US" altLang="ja-JP" sz="1800" dirty="0" err="1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san</a:t>
            </a:r>
            <a:r>
              <a:rPr lang="ja-JP" altLang="en-US" sz="1800" b="0" i="0" u="none" strike="noStrike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介紹</a:t>
            </a:r>
            <a:r>
              <a:rPr lang="en" altLang="ja-JP" sz="1800" b="0" i="0" u="none" strike="noStrike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Honda</a:t>
            </a:r>
            <a:r>
              <a:rPr lang="ja-JP" altLang="en-US" sz="1800" b="0" i="0" u="none" strike="noStrike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相關負責人的事情</a:t>
            </a:r>
            <a:r>
              <a:rPr lang="en-US" altLang="ja-JP" sz="1800" b="0" i="0" u="none" strike="noStrike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</a:t>
            </a:r>
            <a:br>
              <a:rPr lang="ja-JP" altLang="en-US" sz="1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1800" b="0" i="0" u="none" strike="noStrike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請不要問</a:t>
            </a:r>
            <a:r>
              <a:rPr lang="en" altLang="ja-JP" sz="1800" b="0" i="0" u="none" strike="noStrike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Tabeta</a:t>
            </a:r>
            <a:r>
              <a:rPr lang="ja-JP" altLang="en-US" sz="1800" b="0" i="0" u="none" strike="noStrike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先生「</a:t>
            </a:r>
            <a:r>
              <a:rPr lang="en" altLang="ja-JP" sz="1800" b="0" i="0" u="none" strike="noStrike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A&amp;W</a:t>
            </a:r>
            <a:r>
              <a:rPr lang="ja-JP" altLang="en-US" sz="1800" b="0" i="0" u="none" strike="noStrike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應該介紹什麼？」</a:t>
            </a:r>
            <a:br>
              <a:rPr lang="ja-JP" altLang="en-US" sz="1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1800" b="0" i="0" u="none" strike="noStrike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因為</a:t>
            </a:r>
            <a:r>
              <a:rPr lang="en" altLang="ja-JP" sz="1800" b="0" i="0" u="none" strike="noStrike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Honda</a:t>
            </a:r>
            <a:r>
              <a:rPr lang="ja-JP" altLang="en-US" sz="1800" b="0" i="0" u="none" strike="noStrike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相關的負責人有幾位，而且他們的負責範圍也很廣，</a:t>
            </a:r>
            <a:br>
              <a:rPr lang="ja-JP" altLang="en-US" sz="1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1800" b="0" i="0" u="none" strike="noStrike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所以</a:t>
            </a:r>
            <a:r>
              <a:rPr lang="en" altLang="ja-JP" sz="1800" b="0" i="0" u="none" strike="noStrike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A&amp;W</a:t>
            </a:r>
            <a:r>
              <a:rPr lang="ja-JP" altLang="en-US" sz="1800" b="0" i="0" u="none" strike="noStrike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需要針對各項技術產品準備個別的提案</a:t>
            </a:r>
            <a:r>
              <a:rPr lang="en-US" altLang="ja-JP" sz="1800" b="0" i="0" u="none" strike="noStrike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</a:t>
            </a:r>
            <a:endParaRPr lang="en-US" altLang="zh-TW" sz="1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indent="0">
              <a:buNone/>
            </a:pPr>
            <a:endParaRPr lang="en-US" sz="1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indent="0">
              <a:buNone/>
            </a:pPr>
            <a:endParaRPr lang="en-US" altLang="zh-TW" sz="1600" dirty="0"/>
          </a:p>
        </p:txBody>
      </p:sp>
    </p:spTree>
    <p:extLst>
      <p:ext uri="{BB962C8B-B14F-4D97-AF65-F5344CB8AC3E}">
        <p14:creationId xmlns:p14="http://schemas.microsoft.com/office/powerpoint/2010/main" val="281511929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52395</TotalTime>
  <Words>55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Wingdings</vt:lpstr>
      <vt:lpstr>Custom Design</vt:lpstr>
      <vt:lpstr>Apls Alpine 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Jun Morishita</cp:lastModifiedBy>
  <cp:revision>5604</cp:revision>
  <dcterms:created xsi:type="dcterms:W3CDTF">2014-11-12T21:47:38Z</dcterms:created>
  <dcterms:modified xsi:type="dcterms:W3CDTF">2025-08-12T01:00:58Z</dcterms:modified>
  <cp:category/>
</cp:coreProperties>
</file>