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EE104-7B68-4D8B-A868-CC3EF14E938A}" v="1" dt="2025-08-05T06:12:55.636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0" autoAdjust="0"/>
    <p:restoredTop sz="79369" autoAdjust="0"/>
  </p:normalViewPr>
  <p:slideViewPr>
    <p:cSldViewPr snapToGrid="0" snapToObjects="1">
      <p:cViewPr varScale="1">
        <p:scale>
          <a:sx n="113" d="100"/>
          <a:sy n="113" d="100"/>
        </p:scale>
        <p:origin x="1552" y="48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8/7/25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8/7/25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Shimano (Nuvoton)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93573"/>
            <a:ext cx="11491199" cy="3669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500" b="1" dirty="0"/>
              <a:t>Strategy:</a:t>
            </a:r>
            <a:endParaRPr lang="ja-JP" altLang="ja-JP" sz="18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 (本文のフォント - コンプレ"/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Nuvoton 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的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Notsu</a:t>
            </a:r>
            <a:r>
              <a:rPr lang="zh-TW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桑表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示：</a:t>
            </a:r>
            <a:endParaRPr lang="ja-JP" altLang="ja-JP" sz="1800">
              <a:effectLst/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1 A&amp;W 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和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Shimano 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的開發在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8 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月底結束，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A&amp;W 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需提交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documents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。</a:t>
            </a:r>
            <a:endParaRPr lang="ja-JP" altLang="ja-JP" sz="1800">
              <a:effectLst/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2 9 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月起，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A&amp;W 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是否可以向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Shimano 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提供有償的</a:t>
            </a:r>
            <a:r>
              <a:rPr lang="en-US" altLang="ja-JP" sz="1800" dirty="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Q&amp;A </a:t>
            </a:r>
            <a:r>
              <a:rPr lang="ja-JP" altLang="ja-JP" sz="1800">
                <a:solidFill>
                  <a:srgbClr val="000000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品質保證服務？</a:t>
            </a:r>
            <a:endParaRPr lang="ja-JP" altLang="ja-JP" sz="1800">
              <a:effectLst/>
              <a:latin typeface="ＭＳ Ｐゴシック" panose="020B0600070205080204" pitchFamily="34" charset="-128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zh-TW" sz="3500" b="1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52393</TotalTime>
  <Words>51</Words>
  <Application>Microsoft Macintosh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游明朝</vt:lpstr>
      <vt:lpstr>Arial</vt:lpstr>
      <vt:lpstr>Calibri</vt:lpstr>
      <vt:lpstr>Calibri Light</vt:lpstr>
      <vt:lpstr>Wingdings</vt:lpstr>
      <vt:lpstr>Custom Design</vt:lpstr>
      <vt:lpstr>Shimano (Nuvoton)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Jun Morishita</cp:lastModifiedBy>
  <cp:revision>5603</cp:revision>
  <dcterms:created xsi:type="dcterms:W3CDTF">2014-11-12T21:47:38Z</dcterms:created>
  <dcterms:modified xsi:type="dcterms:W3CDTF">2025-08-07T09:39:45Z</dcterms:modified>
  <cp:category/>
</cp:coreProperties>
</file>