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6"/>
  </p:notesMasterIdLst>
  <p:handoutMasterIdLst>
    <p:handoutMasterId r:id="rId7"/>
  </p:handoutMasterIdLst>
  <p:sldIdLst>
    <p:sldId id="264" r:id="rId2"/>
    <p:sldId id="266" r:id="rId3"/>
    <p:sldId id="263" r:id="rId4"/>
    <p:sldId id="265" r:id="rId5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94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8/6/2025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C7F11D-8D4B-1C9A-3189-DF52C5C7D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4957DE7-45A2-1671-4352-69B9E15B2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085" y="421425"/>
            <a:ext cx="8533245" cy="647054"/>
          </a:xfrm>
        </p:spPr>
        <p:txBody>
          <a:bodyPr/>
          <a:lstStyle/>
          <a:p>
            <a:r>
              <a:rPr lang="en-US" dirty="0"/>
              <a:t>Shimano Q&amp;A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C4EF1AF-CF12-AD0B-E1ED-563E47AAB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726" y="1375382"/>
            <a:ext cx="11179412" cy="19733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/>
              <a:t>1. What’s  Shimano Plan for their project (currently and future )</a:t>
            </a:r>
            <a:br>
              <a:rPr lang="en-US" altLang="zh-TW" dirty="0"/>
            </a:br>
            <a:r>
              <a:rPr lang="en-US" altLang="zh-TW" sz="2000" dirty="0"/>
              <a:t>    1. A&amp;W have idea to match their requirement </a:t>
            </a:r>
          </a:p>
          <a:p>
            <a:pPr marL="0" indent="0">
              <a:buNone/>
            </a:pPr>
            <a:r>
              <a:rPr lang="en-US" altLang="zh-TW" sz="2000" dirty="0"/>
              <a:t>    2. Low effort and more effective for both of us </a:t>
            </a:r>
          </a:p>
          <a:p>
            <a:pPr marL="0" indent="0">
              <a:buNone/>
            </a:pPr>
            <a:endParaRPr lang="en-US" altLang="zh-TW" dirty="0"/>
          </a:p>
          <a:p>
            <a:pPr marL="0" lvl="0" indent="0">
              <a:buNone/>
            </a:pPr>
            <a:endParaRPr lang="en-US" altLang="zh-TW" sz="2000" dirty="0"/>
          </a:p>
        </p:txBody>
      </p:sp>
    </p:spTree>
    <p:extLst>
      <p:ext uri="{BB962C8B-B14F-4D97-AF65-F5344CB8AC3E}">
        <p14:creationId xmlns:p14="http://schemas.microsoft.com/office/powerpoint/2010/main" val="2051598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BBE98E-F3F0-E212-A0E4-A912F54AEE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570BF93-D6F1-F2BB-0D83-EB6A51ED5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471" y="97898"/>
            <a:ext cx="8533245" cy="647054"/>
          </a:xfrm>
        </p:spPr>
        <p:txBody>
          <a:bodyPr/>
          <a:lstStyle/>
          <a:p>
            <a:r>
              <a:rPr lang="en-US" dirty="0"/>
              <a:t>Current Project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A3E3FE9-68C7-1936-7132-C008C9F6FB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7" y="744953"/>
            <a:ext cx="11179412" cy="54388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/>
              <a:t>Requirement:</a:t>
            </a:r>
            <a:br>
              <a:rPr lang="en-US" altLang="zh-TW" dirty="0"/>
            </a:br>
            <a:r>
              <a:rPr lang="en-US" altLang="zh-TW" sz="2000" dirty="0"/>
              <a:t>    1. Legacy profile: Shimano Di2 </a:t>
            </a:r>
          </a:p>
          <a:p>
            <a:pPr marL="0" indent="0">
              <a:buNone/>
            </a:pPr>
            <a:r>
              <a:rPr lang="en-US" altLang="zh-TW" sz="2000" dirty="0"/>
              <a:t>    2. Custom profile: Shimano E-Bike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A&amp;W Schedule:</a:t>
            </a:r>
          </a:p>
          <a:p>
            <a:pPr marL="0" lvl="0" indent="0">
              <a:buNone/>
            </a:pPr>
            <a:r>
              <a:rPr lang="en-US" altLang="zh-TW" sz="2000" dirty="0"/>
              <a:t>    August 20: Build OK version</a:t>
            </a:r>
            <a:endParaRPr lang="zh-TW" altLang="zh-TW" sz="2000" dirty="0"/>
          </a:p>
          <a:p>
            <a:pPr marL="0" lvl="0" indent="0">
              <a:buNone/>
            </a:pPr>
            <a:r>
              <a:rPr lang="en-US" altLang="zh-TW" sz="2000" dirty="0"/>
              <a:t>    September 10: Official version</a:t>
            </a:r>
          </a:p>
          <a:p>
            <a:pPr marL="0" lvl="0" indent="0">
              <a:buNone/>
            </a:pPr>
            <a:endParaRPr lang="en-US" altLang="zh-TW" sz="2000" dirty="0"/>
          </a:p>
          <a:p>
            <a:pPr marL="0" lvl="0" indent="0">
              <a:buNone/>
            </a:pPr>
            <a:endParaRPr lang="en-US" altLang="zh-TW" sz="2000" dirty="0"/>
          </a:p>
          <a:p>
            <a:pPr marL="0" lvl="0" indent="0">
              <a:buNone/>
            </a:pPr>
            <a:r>
              <a:rPr lang="en-US" altLang="zh-TW" dirty="0"/>
              <a:t>Q: </a:t>
            </a:r>
            <a:r>
              <a:rPr lang="en-US" altLang="zh-TW" dirty="0" err="1"/>
              <a:t>Nuvoton</a:t>
            </a:r>
            <a:r>
              <a:rPr lang="en-US" altLang="zh-TW" dirty="0"/>
              <a:t> / Shimano Milestone ?</a:t>
            </a:r>
          </a:p>
        </p:txBody>
      </p:sp>
    </p:spTree>
    <p:extLst>
      <p:ext uri="{BB962C8B-B14F-4D97-AF65-F5344CB8AC3E}">
        <p14:creationId xmlns:p14="http://schemas.microsoft.com/office/powerpoint/2010/main" val="2346117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A7DE8EC-9A42-BC2C-4FFD-83F32B488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511" y="797839"/>
            <a:ext cx="10515164" cy="5354988"/>
          </a:xfrm>
        </p:spPr>
        <p:txBody>
          <a:bodyPr/>
          <a:lstStyle/>
          <a:p>
            <a:pPr marL="0" indent="0">
              <a:buNone/>
            </a:pPr>
            <a:r>
              <a:rPr lang="en-US" altLang="zh-TW" dirty="0"/>
              <a:t>A&amp;W test plan:</a:t>
            </a:r>
          </a:p>
          <a:p>
            <a:pPr marL="0" indent="0">
              <a:buNone/>
            </a:pPr>
            <a:br>
              <a:rPr lang="en-US" altLang="zh-TW" dirty="0"/>
            </a:br>
            <a:r>
              <a:rPr lang="en-US" altLang="zh-TW" dirty="0"/>
              <a:t>-Legacy profile (Device R9250, APP E-TUBE/E-TUBE RIDE)</a:t>
            </a:r>
            <a:br>
              <a:rPr lang="en-US" altLang="zh-TW" dirty="0"/>
            </a:br>
            <a:r>
              <a:rPr lang="en-US" altLang="zh-TW" dirty="0"/>
              <a:t>	</a:t>
            </a:r>
            <a:r>
              <a:rPr lang="en-US" altLang="zh-TW" sz="2400" dirty="0" err="1">
                <a:solidFill>
                  <a:schemeClr val="bg1">
                    <a:lumMod val="65000"/>
                  </a:schemeClr>
                </a:solidFill>
              </a:rPr>
              <a:t>a.PC</a:t>
            </a:r>
            <a:r>
              <a:rPr lang="en-US" altLang="zh-TW" sz="2400" dirty="0">
                <a:solidFill>
                  <a:schemeClr val="bg1">
                    <a:lumMod val="65000"/>
                  </a:schemeClr>
                </a:solidFill>
              </a:rPr>
              <a:t> &lt;-&gt;PC(Finish)</a:t>
            </a:r>
            <a:br>
              <a:rPr lang="en-US" altLang="zh-TW" sz="24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altLang="zh-TW" sz="2400" dirty="0"/>
              <a:t>	</a:t>
            </a:r>
            <a:r>
              <a:rPr lang="en-US" altLang="zh-TW" sz="2400" dirty="0" err="1"/>
              <a:t>b.PC</a:t>
            </a:r>
            <a:r>
              <a:rPr lang="en-US" altLang="zh-TW" sz="2400" dirty="0"/>
              <a:t>&lt;-&gt;Device and APP</a:t>
            </a:r>
            <a:br>
              <a:rPr lang="en-US" altLang="zh-TW" sz="2400" dirty="0"/>
            </a:br>
            <a:r>
              <a:rPr lang="en-US" altLang="zh-TW" sz="2400" dirty="0"/>
              <a:t>	</a:t>
            </a:r>
            <a:r>
              <a:rPr lang="en-US" altLang="zh-TW" sz="2400" dirty="0" err="1"/>
              <a:t>c.PC</a:t>
            </a:r>
            <a:r>
              <a:rPr lang="en-US" altLang="zh-TW" sz="2400" dirty="0"/>
              <a:t>&lt;-&gt;EVB</a:t>
            </a:r>
          </a:p>
          <a:p>
            <a:pPr marL="0" indent="0">
              <a:buNone/>
            </a:pPr>
            <a:br>
              <a:rPr lang="en-US" altLang="zh-TW" dirty="0"/>
            </a:br>
            <a:r>
              <a:rPr lang="en-US" altLang="zh-TW" dirty="0"/>
              <a:t>-Custom profile (No device/APP)</a:t>
            </a:r>
            <a:br>
              <a:rPr lang="en-US" altLang="zh-TW" dirty="0"/>
            </a:br>
            <a:r>
              <a:rPr lang="en-US" altLang="zh-TW" dirty="0"/>
              <a:t>	</a:t>
            </a:r>
            <a:r>
              <a:rPr lang="en-US" altLang="zh-TW" sz="2400" dirty="0" err="1"/>
              <a:t>a.PC</a:t>
            </a:r>
            <a:r>
              <a:rPr lang="en-US" altLang="zh-TW" sz="2400" dirty="0"/>
              <a:t>&lt;-&gt;PC</a:t>
            </a:r>
            <a:br>
              <a:rPr lang="en-US" altLang="zh-TW" sz="2400" dirty="0"/>
            </a:br>
            <a:r>
              <a:rPr lang="en-US" altLang="zh-TW" sz="2400" dirty="0"/>
              <a:t>	</a:t>
            </a:r>
            <a:r>
              <a:rPr lang="en-US" altLang="zh-TW" sz="2400" dirty="0" err="1"/>
              <a:t>b.PC</a:t>
            </a:r>
            <a:r>
              <a:rPr lang="en-US" altLang="zh-TW" sz="2400" dirty="0"/>
              <a:t>&lt;-&gt;EVB (only check the APIs is working)</a:t>
            </a:r>
          </a:p>
          <a:p>
            <a:pPr marL="0" indent="0">
              <a:buNone/>
            </a:pPr>
            <a:endParaRPr lang="en-US" altLang="zh-TW" sz="2400" dirty="0"/>
          </a:p>
          <a:p>
            <a:pPr marL="0" indent="0">
              <a:buNone/>
            </a:pPr>
            <a:r>
              <a:rPr lang="en-US" altLang="zh-TW" sz="2400" dirty="0"/>
              <a:t>     When will Shimano will provide APP or Device for custom profiles?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470BBA8-1347-78C3-9C6C-DF0FE0F98892}"/>
              </a:ext>
            </a:extLst>
          </p:cNvPr>
          <p:cNvSpPr txBox="1">
            <a:spLocks/>
          </p:cNvSpPr>
          <p:nvPr/>
        </p:nvSpPr>
        <p:spPr>
          <a:xfrm>
            <a:off x="1762471" y="97898"/>
            <a:ext cx="8533245" cy="6470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18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effectLst/>
                <a:latin typeface="+mn-lt"/>
                <a:ea typeface="+mj-ea"/>
                <a:cs typeface="+mj-cs"/>
              </a:defRPr>
            </a:lvl1pPr>
          </a:lstStyle>
          <a:p>
            <a:r>
              <a:rPr lang="en-US" altLang="zh-TW" dirty="0"/>
              <a:t>Current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061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717E73-FD7B-A160-0234-49EF5648F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23CB899-0B2F-3587-77DC-AE9DDB7C2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471" y="97898"/>
            <a:ext cx="8533245" cy="647054"/>
          </a:xfrm>
        </p:spPr>
        <p:txBody>
          <a:bodyPr/>
          <a:lstStyle/>
          <a:p>
            <a:r>
              <a:rPr lang="en-US" dirty="0"/>
              <a:t>Future Project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08927D9-9CCE-A0CC-D252-BBF20BFA1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7" y="744953"/>
            <a:ext cx="11179412" cy="54388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/>
              <a:t>Any Future Project Plan ?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When will provide RFQ?</a:t>
            </a:r>
            <a:br>
              <a:rPr lang="en-US" altLang="zh-TW" dirty="0"/>
            </a:b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2445722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52866</TotalTime>
  <Words>194</Words>
  <Application>Microsoft Office PowerPoint</Application>
  <PresentationFormat>寬螢幕</PresentationFormat>
  <Paragraphs>23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Custom Design</vt:lpstr>
      <vt:lpstr>Shimano Q&amp;A </vt:lpstr>
      <vt:lpstr>Current Project</vt:lpstr>
      <vt:lpstr>PowerPoint 簡報</vt:lpstr>
      <vt:lpstr>Future Project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Jetfabrik</dc:creator>
  <cp:lastModifiedBy>Perry chang</cp:lastModifiedBy>
  <cp:revision>5605</cp:revision>
  <dcterms:created xsi:type="dcterms:W3CDTF">2014-11-12T21:47:38Z</dcterms:created>
  <dcterms:modified xsi:type="dcterms:W3CDTF">2025-08-06T05:27:49Z</dcterms:modified>
</cp:coreProperties>
</file>