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78" d="100"/>
          <a:sy n="78" d="100"/>
        </p:scale>
        <p:origin x="494" y="3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DENSO Ten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1535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800" b="1" dirty="0"/>
              <a:t>D10 Strategy:</a:t>
            </a:r>
          </a:p>
          <a:p>
            <a:pPr marL="0" indent="0">
              <a:buNone/>
            </a:pPr>
            <a:r>
              <a:rPr lang="en-US" altLang="zh-TW" sz="1800" b="1" dirty="0"/>
              <a:t>  1.contact Nakahara </a:t>
            </a:r>
            <a:r>
              <a:rPr lang="en-US" altLang="zh-TW" sz="1800" b="1" dirty="0" err="1"/>
              <a:t>san</a:t>
            </a:r>
            <a:r>
              <a:rPr lang="en-US" altLang="zh-TW" sz="1800" b="1" dirty="0"/>
              <a:t> , Kamiya </a:t>
            </a:r>
            <a:r>
              <a:rPr lang="en-US" altLang="zh-TW" sz="1800" b="1" dirty="0" err="1"/>
              <a:t>san</a:t>
            </a:r>
            <a:r>
              <a:rPr lang="en-US" altLang="zh-TW" sz="1800" b="1" dirty="0"/>
              <a:t> , Yamakawa </a:t>
            </a:r>
            <a:r>
              <a:rPr lang="en-US" altLang="zh-TW" sz="1800" b="1" dirty="0" err="1"/>
              <a:t>san</a:t>
            </a:r>
            <a:r>
              <a:rPr lang="en-US" altLang="zh-TW" sz="1800" b="1" dirty="0"/>
              <a:t> , Ninomiya </a:t>
            </a:r>
            <a:r>
              <a:rPr lang="en-US" altLang="zh-TW" sz="1800" b="1" dirty="0" err="1"/>
              <a:t>san</a:t>
            </a:r>
            <a:r>
              <a:rPr lang="en-US" altLang="zh-TW" sz="1800" b="1" dirty="0"/>
              <a:t> to get more other dept. and information .</a:t>
            </a:r>
          </a:p>
          <a:p>
            <a:pPr marL="0" indent="0">
              <a:buNone/>
            </a:pPr>
            <a:r>
              <a:rPr lang="en-US" sz="1800" b="1" dirty="0"/>
              <a:t>  2. prepare proposal </a:t>
            </a: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52395</TotalTime>
  <Words>37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DENSO Ten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5601</cp:revision>
  <dcterms:created xsi:type="dcterms:W3CDTF">2014-11-12T21:47:38Z</dcterms:created>
  <dcterms:modified xsi:type="dcterms:W3CDTF">2025-08-06T01:21:34Z</dcterms:modified>
  <cp:category/>
</cp:coreProperties>
</file>