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60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006FC0"/>
    <a:srgbClr val="BBD275"/>
    <a:srgbClr val="2196F3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0080E1-A79B-4431-B459-3FB597B8CD1A}" v="8" dt="2025-08-05T05:07:01.395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103" d="100"/>
          <a:sy n="103" d="100"/>
        </p:scale>
        <p:origin x="708" y="64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ya Kinno" userId="5f1ec77fa8bdfa81" providerId="LiveId" clId="{990080E1-A79B-4431-B459-3FB597B8CD1A}"/>
    <pc:docChg chg="modSld sldOrd">
      <pc:chgData name="Koya Kinno" userId="5f1ec77fa8bdfa81" providerId="LiveId" clId="{990080E1-A79B-4431-B459-3FB597B8CD1A}" dt="2025-08-05T05:07:41.980" v="79"/>
      <pc:docMkLst>
        <pc:docMk/>
      </pc:docMkLst>
      <pc:sldChg chg="modSp mod ord">
        <pc:chgData name="Koya Kinno" userId="5f1ec77fa8bdfa81" providerId="LiveId" clId="{990080E1-A79B-4431-B459-3FB597B8CD1A}" dt="2025-08-05T05:07:41.980" v="79"/>
        <pc:sldMkLst>
          <pc:docMk/>
          <pc:sldMk cId="1078947660" sldId="260"/>
        </pc:sldMkLst>
        <pc:spChg chg="mod">
          <ac:chgData name="Koya Kinno" userId="5f1ec77fa8bdfa81" providerId="LiveId" clId="{990080E1-A79B-4431-B459-3FB597B8CD1A}" dt="2025-08-05T05:07:27.141" v="75" actId="20577"/>
          <ac:spMkLst>
            <pc:docMk/>
            <pc:sldMk cId="1078947660" sldId="260"/>
            <ac:spMk id="3" creationId="{1A232193-30A0-00D4-7085-5C3E4376DE4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11FCDF-C7B5-B04E-53B5-ABADC8A8F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E8A87-D5BA-2B5A-5624-336C9844C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KAGA </a:t>
            </a:r>
            <a:r>
              <a:rPr lang="en-US" altLang="zh-TW" sz="2800"/>
              <a:t>FEI-2-wheel </a:t>
            </a:r>
            <a:r>
              <a:rPr lang="en-US" altLang="ja-JP" sz="2800"/>
              <a:t>Demo</a:t>
            </a:r>
            <a:r>
              <a:rPr lang="en-US" altLang="zh-TW" sz="2800"/>
              <a:t> </a:t>
            </a:r>
            <a:r>
              <a:rPr lang="en-US" altLang="zh-TW" sz="2800" dirty="0"/>
              <a:t>(STEP2) Q</a:t>
            </a:r>
            <a:r>
              <a:rPr lang="en-US" altLang="zh-TW" sz="2800"/>
              <a:t>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32193-30A0-00D4-7085-5C3E4376D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1015199"/>
            <a:ext cx="11491199" cy="52918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b="1" dirty="0"/>
              <a:t>Regarding to CES 2026, 3 features owned by </a:t>
            </a:r>
            <a:r>
              <a:rPr lang="en-US" altLang="zh-TW" sz="2400" b="1" dirty="0" err="1"/>
              <a:t>AnW</a:t>
            </a:r>
            <a:r>
              <a:rPr lang="en-US" altLang="zh-TW" sz="2400" b="1" dirty="0"/>
              <a:t>.</a:t>
            </a:r>
            <a:endParaRPr lang="zh-TW" altLang="zh-TW" sz="2400" b="1" dirty="0"/>
          </a:p>
          <a:p>
            <a:pPr lvl="0"/>
            <a:r>
              <a:rPr lang="en-US" altLang="zh-TW" sz="1800" dirty="0"/>
              <a:t>KEY FOB</a:t>
            </a:r>
            <a:r>
              <a:rPr lang="zh-TW" altLang="zh-TW" sz="1800" dirty="0"/>
              <a:t>，</a:t>
            </a:r>
            <a:r>
              <a:rPr lang="en-US" altLang="zh-TW" sz="1800" dirty="0"/>
              <a:t>BLE Device Identification</a:t>
            </a:r>
            <a:endParaRPr lang="zh-TW" altLang="zh-TW" sz="1800" dirty="0"/>
          </a:p>
          <a:p>
            <a:pPr lvl="1"/>
            <a:r>
              <a:rPr lang="en-US" altLang="zh-TW" sz="1800" dirty="0" err="1"/>
              <a:t>AnW</a:t>
            </a:r>
            <a:r>
              <a:rPr lang="en-US" altLang="zh-TW" sz="1800" dirty="0"/>
              <a:t> is checking visible solution and BT stack’s effort, will feedback in next week </a:t>
            </a:r>
            <a:endParaRPr lang="zh-TW" altLang="zh-TW" sz="1800" dirty="0"/>
          </a:p>
          <a:p>
            <a:pPr lvl="0"/>
            <a:r>
              <a:rPr lang="en-US" altLang="zh-TW" sz="1800" dirty="0"/>
              <a:t>Support Android Auto: (</a:t>
            </a:r>
            <a:r>
              <a:rPr lang="en-US" altLang="zh-TW" sz="1800" dirty="0" err="1"/>
              <a:t>AnW</a:t>
            </a:r>
            <a:r>
              <a:rPr lang="en-US" altLang="zh-TW" sz="1800" dirty="0"/>
              <a:t> Confirm OK)</a:t>
            </a:r>
            <a:endParaRPr lang="zh-TW" altLang="zh-TW" sz="1800" dirty="0"/>
          </a:p>
          <a:p>
            <a:pPr lvl="1"/>
            <a:r>
              <a:rPr lang="en-US" altLang="zh-TW" sz="1800" dirty="0"/>
              <a:t>Considering G510 HW limitation, the demo strategy has: </a:t>
            </a:r>
            <a:endParaRPr lang="zh-TW" altLang="zh-TW" sz="1800" dirty="0"/>
          </a:p>
          <a:p>
            <a:pPr lvl="2"/>
            <a:r>
              <a:rPr lang="en-US" altLang="zh-TW" dirty="0"/>
              <a:t>Wireless</a:t>
            </a:r>
            <a:endParaRPr lang="zh-TW" altLang="zh-TW" dirty="0"/>
          </a:p>
          <a:p>
            <a:pPr lvl="2"/>
            <a:r>
              <a:rPr lang="en-US" altLang="zh-TW" dirty="0"/>
              <a:t>Touch Support</a:t>
            </a:r>
            <a:endParaRPr lang="zh-TW" altLang="zh-TW" dirty="0"/>
          </a:p>
          <a:p>
            <a:pPr lvl="2"/>
            <a:r>
              <a:rPr lang="en-US" altLang="zh-TW" dirty="0"/>
              <a:t>Audio (Music, Navigation Hint) </a:t>
            </a:r>
          </a:p>
          <a:p>
            <a:pPr lvl="2"/>
            <a:r>
              <a:rPr lang="en-US" altLang="zh-TW" dirty="0"/>
              <a:t>For AA-Call due to G510 +MT7921 no PCM interface so the HFP call no voice output .</a:t>
            </a:r>
            <a:endParaRPr lang="zh-TW" altLang="zh-TW" dirty="0"/>
          </a:p>
          <a:p>
            <a:pPr lvl="0"/>
            <a:r>
              <a:rPr lang="en-US" altLang="zh-TW" sz="1800" dirty="0"/>
              <a:t>Improved CarPlay connectivity  (</a:t>
            </a:r>
            <a:r>
              <a:rPr lang="en-US" altLang="zh-TW" sz="1800" dirty="0" err="1"/>
              <a:t>AnW</a:t>
            </a:r>
            <a:r>
              <a:rPr lang="en-US" altLang="zh-TW" sz="1800" dirty="0"/>
              <a:t> Confirm OK)</a:t>
            </a:r>
            <a:endParaRPr lang="zh-TW" altLang="zh-TW" sz="1800" dirty="0"/>
          </a:p>
          <a:p>
            <a:pPr lvl="1"/>
            <a:r>
              <a:rPr lang="en-US" altLang="zh-TW" sz="1800" dirty="0"/>
              <a:t>Optimized plan is IPC between BT and CP, while Wireless CarPlay Connected. </a:t>
            </a:r>
          </a:p>
          <a:p>
            <a:pPr marL="0" lvl="0" indent="0">
              <a:buNone/>
            </a:pPr>
            <a:endParaRPr lang="en-US" altLang="zh-TW" sz="1800" dirty="0"/>
          </a:p>
          <a:p>
            <a:pPr marL="0" lvl="0" indent="0">
              <a:buNone/>
            </a:pPr>
            <a:r>
              <a:rPr lang="en-US" altLang="zh-TW" sz="1800" b="1" dirty="0">
                <a:solidFill>
                  <a:srgbClr val="0070C0"/>
                </a:solidFill>
              </a:rPr>
              <a:t>Kinno&gt;We will hold a web conference with Kaga FEI on August 6th regarding the above response and the KEY FOB proposal.</a:t>
            </a:r>
            <a:endParaRPr lang="zh-TW" altLang="zh-TW" sz="1800" b="1" dirty="0">
              <a:solidFill>
                <a:srgbClr val="0070C0"/>
              </a:solidFill>
            </a:endParaRPr>
          </a:p>
          <a:p>
            <a:pPr marL="360362" lvl="1" indent="0">
              <a:buNone/>
            </a:pPr>
            <a:endParaRPr lang="en-US" altLang="zh-TW" sz="1800" dirty="0"/>
          </a:p>
          <a:p>
            <a:pPr lvl="1"/>
            <a:endParaRPr lang="en-US" altLang="zh-TW" sz="1800" dirty="0"/>
          </a:p>
          <a:p>
            <a:pPr marL="360362" lvl="1" indent="0">
              <a:buNone/>
            </a:pPr>
            <a:endParaRPr lang="zh-TW" altLang="zh-TW" sz="1800" dirty="0"/>
          </a:p>
          <a:p>
            <a:pPr marL="360362" lvl="1" indent="0">
              <a:buNone/>
            </a:pP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1078947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39F4E-E5CE-F3A2-7292-751AB694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2FEA-04EB-5E5E-12C3-E770DE8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KAGA </a:t>
            </a:r>
            <a:r>
              <a:rPr lang="en-US" altLang="zh-TW" sz="2800"/>
              <a:t>FEI-2-wheel </a:t>
            </a:r>
            <a:r>
              <a:rPr lang="en-US" altLang="ja-JP" sz="2800"/>
              <a:t>Demo</a:t>
            </a:r>
            <a:r>
              <a:rPr lang="en-US" altLang="zh-TW" sz="2800"/>
              <a:t> </a:t>
            </a:r>
            <a:r>
              <a:rPr lang="en-US" altLang="zh-TW" sz="2800" dirty="0"/>
              <a:t>(STEP2) Q</a:t>
            </a:r>
            <a:r>
              <a:rPr lang="en-US" altLang="zh-TW" sz="2800"/>
              <a:t>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54FA-9136-8599-3A8A-769B7F7BA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1015199"/>
            <a:ext cx="11491199" cy="5291815"/>
          </a:xfrm>
        </p:spPr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en-US" altLang="zh-TW" dirty="0"/>
              <a:t>Kaga FEI considers possibility of developing 2-wheel STEP2 Demo</a:t>
            </a:r>
          </a:p>
          <a:p>
            <a:pPr lvl="1">
              <a:buFont typeface="Wingdings" panose="05000000000000000000" pitchFamily="2" charset="2"/>
              <a:buChar char="l"/>
            </a:pPr>
            <a:r>
              <a:rPr lang="en-US" altLang="ja-JP" sz="1600" dirty="0"/>
              <a:t>Kaga FEI </a:t>
            </a:r>
            <a:r>
              <a:rPr lang="en-US" altLang="ja-JP" sz="1600" dirty="0" err="1"/>
              <a:t>Tobe-san</a:t>
            </a:r>
            <a:r>
              <a:rPr lang="en-US" altLang="ja-JP" sz="1600" dirty="0"/>
              <a:t> explained the proposed specifications for the 2-wheel STEP2 Demo on the 15th.</a:t>
            </a:r>
          </a:p>
          <a:p>
            <a:pPr lvl="1">
              <a:buFont typeface="Wingdings" panose="05000000000000000000" pitchFamily="2" charset="2"/>
              <a:buChar char="l"/>
            </a:pPr>
            <a:r>
              <a:rPr lang="en-US" altLang="ja-JP" sz="1600" dirty="0"/>
              <a:t>A&amp;W will promptly consider the possibility of developing the following three of the five additional specifications.</a:t>
            </a:r>
          </a:p>
          <a:p>
            <a:pPr lvl="1">
              <a:buFont typeface="Wingdings" panose="05000000000000000000" pitchFamily="2" charset="2"/>
              <a:buChar char="l"/>
            </a:pPr>
            <a:r>
              <a:rPr lang="en-US" altLang="ja-JP" sz="1600" dirty="0"/>
              <a:t>Kaga FEI intends to hold discussions on the results of the above considerations within July.</a:t>
            </a:r>
          </a:p>
          <a:p>
            <a:pPr lvl="1">
              <a:buFont typeface="Wingdings" panose="05000000000000000000" pitchFamily="2" charset="2"/>
              <a:buChar char="l"/>
            </a:pPr>
            <a:endParaRPr lang="en-US" altLang="zh-TW" sz="1800" dirty="0"/>
          </a:p>
          <a:p>
            <a:pPr lvl="1">
              <a:buFont typeface="Wingdings" panose="05000000000000000000" pitchFamily="2" charset="2"/>
              <a:buChar char="l"/>
            </a:pPr>
            <a:endParaRPr lang="en-US" altLang="zh-TW" sz="1800" dirty="0"/>
          </a:p>
          <a:p>
            <a:pPr lvl="1">
              <a:buFont typeface="Wingdings" panose="05000000000000000000" pitchFamily="2" charset="2"/>
              <a:buChar char="l"/>
            </a:pPr>
            <a:endParaRPr lang="en-US" altLang="zh-TW" sz="1800" dirty="0"/>
          </a:p>
          <a:p>
            <a:pPr lvl="1">
              <a:buFont typeface="Wingdings" panose="05000000000000000000" pitchFamily="2" charset="2"/>
              <a:buChar char="l"/>
            </a:pPr>
            <a:endParaRPr lang="en-US" altLang="zh-TW" sz="1800" dirty="0"/>
          </a:p>
          <a:p>
            <a:pPr lvl="1">
              <a:buFont typeface="Wingdings" panose="05000000000000000000" pitchFamily="2" charset="2"/>
              <a:buChar char="l"/>
            </a:pPr>
            <a:endParaRPr lang="en-US" altLang="zh-TW" sz="1800" dirty="0"/>
          </a:p>
          <a:p>
            <a:pPr lvl="1">
              <a:buFont typeface="Wingdings" panose="05000000000000000000" pitchFamily="2" charset="2"/>
              <a:buChar char="l"/>
            </a:pPr>
            <a:endParaRPr lang="en-US" altLang="zh-TW" sz="1800" dirty="0"/>
          </a:p>
          <a:p>
            <a:pPr lvl="1">
              <a:buFont typeface="Wingdings" panose="05000000000000000000" pitchFamily="2" charset="2"/>
              <a:buChar char="l"/>
            </a:pPr>
            <a:endParaRPr lang="en-US" altLang="zh-TW" sz="1800" dirty="0"/>
          </a:p>
          <a:p>
            <a:pPr lvl="1">
              <a:buFont typeface="Wingdings" panose="05000000000000000000" pitchFamily="2" charset="2"/>
              <a:buChar char="l"/>
            </a:pPr>
            <a:endParaRPr lang="en-US" altLang="zh-TW" sz="1800" dirty="0"/>
          </a:p>
          <a:p>
            <a:pPr lvl="1">
              <a:buFont typeface="Wingdings" panose="05000000000000000000" pitchFamily="2" charset="2"/>
              <a:buChar char="l"/>
            </a:pPr>
            <a:endParaRPr lang="en-US" altLang="zh-TW" sz="1800" dirty="0"/>
          </a:p>
          <a:p>
            <a:pPr lvl="1"/>
            <a:endParaRPr lang="zh-TW" altLang="zh-TW" dirty="0"/>
          </a:p>
          <a:p>
            <a:pPr marL="0" indent="0">
              <a:buNone/>
            </a:pPr>
            <a:endParaRPr lang="en-US" altLang="zh-TW" sz="1800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780ED8C-FACF-CA32-738F-0CA9F374CF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621" y="2269241"/>
            <a:ext cx="4388022" cy="2472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B73862EF-BD9D-1CAA-AB68-4198F14830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896" y="2272909"/>
            <a:ext cx="4388022" cy="24814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151192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52442</TotalTime>
  <Words>203</Words>
  <Application>Microsoft Office PowerPoint</Application>
  <PresentationFormat>ワイド画面</PresentationFormat>
  <Paragraphs>30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KAGA FEI-2-wheel Demo (STEP2) Q&amp;A</vt:lpstr>
      <vt:lpstr>KAGA FEI-2-wheel Demo (STEP2)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Koya Kinno</cp:lastModifiedBy>
  <cp:revision>5614</cp:revision>
  <dcterms:created xsi:type="dcterms:W3CDTF">2014-11-12T21:47:38Z</dcterms:created>
  <dcterms:modified xsi:type="dcterms:W3CDTF">2025-08-05T05:07:42Z</dcterms:modified>
  <cp:category/>
</cp:coreProperties>
</file>