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EE104-7B68-4D8B-A868-CC3EF14E938A}" v="1" dt="2025-08-05T06:12:55.636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ya Kinno" userId="5f1ec77fa8bdfa81" providerId="LiveId" clId="{088EE104-7B68-4D8B-A868-CC3EF14E938A}"/>
    <pc:docChg chg="custSel modSld">
      <pc:chgData name="Koya Kinno" userId="5f1ec77fa8bdfa81" providerId="LiveId" clId="{088EE104-7B68-4D8B-A868-CC3EF14E938A}" dt="2025-08-05T06:13:48.257" v="131" actId="207"/>
      <pc:docMkLst>
        <pc:docMk/>
      </pc:docMkLst>
      <pc:sldChg chg="modSp mod">
        <pc:chgData name="Koya Kinno" userId="5f1ec77fa8bdfa81" providerId="LiveId" clId="{088EE104-7B68-4D8B-A868-CC3EF14E938A}" dt="2025-08-05T06:13:48.257" v="131" actId="207"/>
        <pc:sldMkLst>
          <pc:docMk/>
          <pc:sldMk cId="2815119292" sldId="259"/>
        </pc:sldMkLst>
        <pc:spChg chg="mod">
          <ac:chgData name="Koya Kinno" userId="5f1ec77fa8bdfa81" providerId="LiveId" clId="{088EE104-7B68-4D8B-A868-CC3EF14E938A}" dt="2025-08-05T05:29:48.839" v="45" actId="20577"/>
          <ac:spMkLst>
            <pc:docMk/>
            <pc:sldMk cId="2815119292" sldId="259"/>
            <ac:spMk id="2" creationId="{C65D2FEA-04EB-5E5E-12C3-E770DE830DF0}"/>
          </ac:spMkLst>
        </pc:spChg>
        <pc:spChg chg="mod">
          <ac:chgData name="Koya Kinno" userId="5f1ec77fa8bdfa81" providerId="LiveId" clId="{088EE104-7B68-4D8B-A868-CC3EF14E938A}" dt="2025-08-05T06:13:48.257" v="131" actId="207"/>
          <ac:spMkLst>
            <pc:docMk/>
            <pc:sldMk cId="2815119292" sldId="259"/>
            <ac:spMk id="3" creationId="{BBD254FA-9136-8599-3A8A-769B7F7BA5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Panasonic Automotive</a:t>
            </a:r>
            <a:r>
              <a:rPr lang="en-US" altLang="zh-TW" sz="2800" dirty="0"/>
              <a:t> Systems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36699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TW" sz="3500" b="1" dirty="0"/>
              <a:t>PAS Strategy:</a:t>
            </a:r>
          </a:p>
          <a:p>
            <a:pPr marL="0" indent="0">
              <a:buNone/>
            </a:pPr>
            <a:r>
              <a:rPr lang="ja-JP" altLang="en-US" sz="2300" b="1" dirty="0"/>
              <a:t>・</a:t>
            </a:r>
            <a:r>
              <a:rPr lang="en-US" altLang="zh-TW" sz="2300" dirty="0"/>
              <a:t>We visited PAS on May 15th and presented an LE-Audio demonstration.</a:t>
            </a:r>
          </a:p>
          <a:p>
            <a:pPr marL="0" indent="0">
              <a:buNone/>
            </a:pPr>
            <a:r>
              <a:rPr lang="ja-JP" altLang="en-US" sz="2300" dirty="0"/>
              <a:t>・</a:t>
            </a:r>
            <a:r>
              <a:rPr lang="en-US" altLang="ja-JP" sz="2300" dirty="0"/>
              <a:t>PAS provided us with the following information:</a:t>
            </a:r>
          </a:p>
          <a:p>
            <a:pPr marL="0" indent="0">
              <a:buNone/>
            </a:pPr>
            <a:r>
              <a:rPr lang="en-US" altLang="ja-JP" sz="2300" dirty="0"/>
              <a:t>     Toyota IVI: Linux, BT uses internal open synergy</a:t>
            </a:r>
          </a:p>
          <a:p>
            <a:pPr marL="0" indent="0">
              <a:buNone/>
            </a:pPr>
            <a:r>
              <a:rPr lang="en-US" altLang="ja-JP" sz="2300" dirty="0"/>
              <a:t>     Non-Toyota IVI: Android, BT unknown</a:t>
            </a:r>
          </a:p>
          <a:p>
            <a:pPr marL="0" indent="0">
              <a:buNone/>
            </a:pPr>
            <a:r>
              <a:rPr lang="ja-JP" altLang="en-US" sz="2300" dirty="0"/>
              <a:t>・</a:t>
            </a:r>
            <a:r>
              <a:rPr lang="en-US" altLang="ja-JP" sz="2300" dirty="0"/>
              <a:t>I have asked PAS for an introduction to the Android IVI development department and am awaiting a response.</a:t>
            </a:r>
          </a:p>
          <a:p>
            <a:pPr marL="0" indent="0">
              <a:buNone/>
            </a:pPr>
            <a:r>
              <a:rPr lang="en-US" altLang="ja-JP" sz="2300" b="1" dirty="0">
                <a:solidFill>
                  <a:srgbClr val="0070C0"/>
                </a:solidFill>
              </a:rPr>
              <a:t>Kinno&gt;MTK's Mr. Goto introduced me to Mr. Otani, but Kevin pointed out that Mr. Otani was not the best person to contact, so I am waiting for an introduction to the best person to contact.</a:t>
            </a:r>
            <a:endParaRPr lang="en-US" altLang="zh-TW" sz="23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600" dirty="0"/>
              <a:t>   </a:t>
            </a:r>
            <a:endParaRPr lang="zh-TW" altLang="zh-TW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52391</TotalTime>
  <Words>114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Panasonic Automotive Systems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5600</cp:revision>
  <dcterms:created xsi:type="dcterms:W3CDTF">2014-11-12T21:47:38Z</dcterms:created>
  <dcterms:modified xsi:type="dcterms:W3CDTF">2025-08-05T06:13:49Z</dcterms:modified>
  <cp:category/>
</cp:coreProperties>
</file>