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A0C79-BDC3-4AB7-B82C-FB011E1D2F0E}" v="6" dt="2025-08-05T05:00:27.210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ya Kinno" userId="5f1ec77fa8bdfa81" providerId="LiveId" clId="{737A0C79-BDC3-4AB7-B82C-FB011E1D2F0E}"/>
    <pc:docChg chg="delSld modSld">
      <pc:chgData name="Koya Kinno" userId="5f1ec77fa8bdfa81" providerId="LiveId" clId="{737A0C79-BDC3-4AB7-B82C-FB011E1D2F0E}" dt="2025-08-05T05:01:11.550" v="407" actId="2696"/>
      <pc:docMkLst>
        <pc:docMk/>
      </pc:docMkLst>
      <pc:sldChg chg="modSp mod">
        <pc:chgData name="Koya Kinno" userId="5f1ec77fa8bdfa81" providerId="LiveId" clId="{737A0C79-BDC3-4AB7-B82C-FB011E1D2F0E}" dt="2025-08-05T05:00:46.887" v="406" actId="20577"/>
        <pc:sldMkLst>
          <pc:docMk/>
          <pc:sldMk cId="2815119292" sldId="259"/>
        </pc:sldMkLst>
        <pc:spChg chg="mod">
          <ac:chgData name="Koya Kinno" userId="5f1ec77fa8bdfa81" providerId="LiveId" clId="{737A0C79-BDC3-4AB7-B82C-FB011E1D2F0E}" dt="2025-08-05T04:46:32.349" v="15" actId="20577"/>
          <ac:spMkLst>
            <pc:docMk/>
            <pc:sldMk cId="2815119292" sldId="259"/>
            <ac:spMk id="2" creationId="{C65D2FEA-04EB-5E5E-12C3-E770DE830DF0}"/>
          </ac:spMkLst>
        </pc:spChg>
        <pc:spChg chg="mod">
          <ac:chgData name="Koya Kinno" userId="5f1ec77fa8bdfa81" providerId="LiveId" clId="{737A0C79-BDC3-4AB7-B82C-FB011E1D2F0E}" dt="2025-08-05T05:00:46.887" v="406" actId="20577"/>
          <ac:spMkLst>
            <pc:docMk/>
            <pc:sldMk cId="2815119292" sldId="259"/>
            <ac:spMk id="3" creationId="{BBD254FA-9136-8599-3A8A-769B7F7BA5AC}"/>
          </ac:spMkLst>
        </pc:spChg>
      </pc:sldChg>
      <pc:sldChg chg="del">
        <pc:chgData name="Koya Kinno" userId="5f1ec77fa8bdfa81" providerId="LiveId" clId="{737A0C79-BDC3-4AB7-B82C-FB011E1D2F0E}" dt="2025-08-05T05:01:11.550" v="407" actId="2696"/>
        <pc:sldMkLst>
          <pc:docMk/>
          <pc:sldMk cId="1536183376" sldId="2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RENESAS</a:t>
            </a:r>
            <a:r>
              <a:rPr lang="en-US" altLang="zh-TW" sz="2800" dirty="0"/>
              <a:t>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199"/>
            <a:ext cx="11491199" cy="55709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TW" sz="9600" b="1" dirty="0"/>
              <a:t>Automotive Product Strategy :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RENESAS's IVI support products are the R-Car series.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We learned from Mr. Mimura that Mr. Asano is the key person for R-Car IVI products.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We introduced A&amp;W's solution to Mr. Asano via web conference.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Mr. Asano said he was unclear about what advantages A&amp;W had over other BT vendors.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I have continued to contact Mr. Asano to explain A&amp;W's advantages, but have not received a reply from him.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If A&amp;W is willing to develop a POC using R-Car, the R-Car consortium has agreed to provide support.</a:t>
            </a:r>
          </a:p>
          <a:p>
            <a:pPr marL="0" indent="0">
              <a:buNone/>
            </a:pPr>
            <a:r>
              <a:rPr lang="en-US" altLang="ja-JP" sz="7200" b="1" dirty="0">
                <a:solidFill>
                  <a:srgbClr val="FF0000"/>
                </a:solidFill>
              </a:rPr>
              <a:t>    Kinno&gt;R-Car POC is currently pending, with the HQ taking the stance that they will consider development if requested by RENESAS.</a:t>
            </a:r>
            <a:endParaRPr lang="en-US" altLang="zh-TW" sz="7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7200" dirty="0"/>
          </a:p>
          <a:p>
            <a:pPr marL="0" indent="0">
              <a:buNone/>
            </a:pPr>
            <a:r>
              <a:rPr lang="en-US" altLang="ja-JP" sz="9600" b="1" dirty="0"/>
              <a:t>Non Automotive Product Strategy</a:t>
            </a:r>
            <a:r>
              <a:rPr lang="ja-JP" altLang="en-US" sz="9600" b="1" dirty="0"/>
              <a:t>：</a:t>
            </a:r>
            <a:endParaRPr lang="en-US" altLang="ja-JP" sz="9600" b="1" dirty="0"/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RENESAS's main products for IoT are the RA MCU and for industrial applications are the RZ SOC.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RZ products include the RZ/A,/G./A, which are primarily used for image processing, and the RZ/T,/N, which are primarily used for industrial networks.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I interviewed several people in RZ product planning.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RENESAS does not have any wireless (BT/</a:t>
            </a:r>
            <a:r>
              <a:rPr lang="en-US" altLang="ja-JP" sz="7200" dirty="0" err="1"/>
              <a:t>Wifi</a:t>
            </a:r>
            <a:r>
              <a:rPr lang="en-US" altLang="ja-JP" sz="7200" dirty="0"/>
              <a:t>, etc.) products, so it does not have any customer information on the wireless market.</a:t>
            </a:r>
          </a:p>
          <a:p>
            <a:pPr marL="0" indent="0">
              <a:buNone/>
            </a:pPr>
            <a:r>
              <a:rPr lang="ja-JP" altLang="en-US" sz="7200" dirty="0"/>
              <a:t>・</a:t>
            </a:r>
            <a:r>
              <a:rPr lang="en-US" altLang="ja-JP" sz="7200" dirty="0"/>
              <a:t>If A&amp;W is willing to develop POCs for BT etc. using RZ products, it would be possible to support the development through the consortium.</a:t>
            </a:r>
          </a:p>
          <a:p>
            <a:pPr marL="0" indent="0">
              <a:buNone/>
            </a:pPr>
            <a:r>
              <a:rPr lang="en-US" altLang="ja-JP" sz="7200" b="1" dirty="0">
                <a:solidFill>
                  <a:srgbClr val="FF0000"/>
                </a:solidFill>
              </a:rPr>
              <a:t> Kinno&gt;RZ POC is currently no plan, with the HQ taking the stance that they will consider development if requested by RENESAS.</a:t>
            </a:r>
            <a:endParaRPr lang="en-US" altLang="ja-JP" sz="7200" dirty="0"/>
          </a:p>
          <a:p>
            <a:pPr marL="0" indent="0">
              <a:buNone/>
            </a:pPr>
            <a:endParaRPr lang="en-US" altLang="zh-TW" sz="9600" b="1" dirty="0"/>
          </a:p>
          <a:p>
            <a:pPr marL="0" indent="0">
              <a:buNone/>
            </a:pPr>
            <a:r>
              <a:rPr lang="en-US" altLang="zh-TW" sz="7200" dirty="0"/>
              <a:t> </a:t>
            </a:r>
          </a:p>
          <a:p>
            <a:pPr marL="0" indent="0">
              <a:buNone/>
            </a:pPr>
            <a:endParaRPr lang="en-US" altLang="zh-TW" sz="7200" dirty="0"/>
          </a:p>
          <a:p>
            <a:pPr marL="0" indent="0">
              <a:buNone/>
            </a:pPr>
            <a:r>
              <a:rPr lang="en-US" altLang="zh-TW" sz="1600" dirty="0"/>
              <a:t>   </a:t>
            </a:r>
            <a:endParaRPr lang="zh-TW" altLang="zh-TW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52347</TotalTime>
  <Words>304</Words>
  <Application>Microsoft Office PowerPoint</Application>
  <PresentationFormat>ワイド画面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RENESAS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5599</cp:revision>
  <dcterms:created xsi:type="dcterms:W3CDTF">2014-11-12T21:47:38Z</dcterms:created>
  <dcterms:modified xsi:type="dcterms:W3CDTF">2025-08-05T05:01:17Z</dcterms:modified>
  <cp:category/>
</cp:coreProperties>
</file>