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1F094B-9D14-4509-81F0-D01F7151B5D2}" v="7" dt="2025-08-05T04:41:34.90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B91F094B-9D14-4509-81F0-D01F7151B5D2}"/>
    <pc:docChg chg="undo redo custSel modSld">
      <pc:chgData name="Koya Kinno" userId="5f1ec77fa8bdfa81" providerId="LiveId" clId="{B91F094B-9D14-4509-81F0-D01F7151B5D2}" dt="2025-08-05T04:42:58.896" v="129" actId="20577"/>
      <pc:docMkLst>
        <pc:docMk/>
      </pc:docMkLst>
      <pc:sldChg chg="modSp mod">
        <pc:chgData name="Koya Kinno" userId="5f1ec77fa8bdfa81" providerId="LiveId" clId="{B91F094B-9D14-4509-81F0-D01F7151B5D2}" dt="2025-08-05T04:42:58.896" v="129" actId="20577"/>
        <pc:sldMkLst>
          <pc:docMk/>
          <pc:sldMk cId="2815119292" sldId="259"/>
        </pc:sldMkLst>
        <pc:spChg chg="mod">
          <ac:chgData name="Koya Kinno" userId="5f1ec77fa8bdfa81" providerId="LiveId" clId="{B91F094B-9D14-4509-81F0-D01F7151B5D2}" dt="2025-08-05T04:42:58.896" v="129" actId="20577"/>
          <ac:spMkLst>
            <pc:docMk/>
            <pc:sldMk cId="2815119292" sldId="259"/>
            <ac:spMk id="3" creationId="{BBD254FA-9136-8599-3A8A-769B7F7BA5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TI Japan</a:t>
            </a:r>
            <a:r>
              <a:rPr lang="en-US" altLang="zh-TW" sz="2800" dirty="0"/>
              <a:t>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199"/>
            <a:ext cx="11491199" cy="329730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7200" b="1" dirty="0"/>
              <a:t>TI Japan channel sounding :</a:t>
            </a:r>
          </a:p>
          <a:p>
            <a:pPr marL="0" indent="0">
              <a:buNone/>
            </a:pPr>
            <a:r>
              <a:rPr lang="en-US" altLang="zh-TW" sz="7200" b="1" dirty="0"/>
              <a:t> </a:t>
            </a:r>
            <a:r>
              <a:rPr lang="en-US" altLang="zh-TW" sz="7200" dirty="0"/>
              <a:t>We will reply to TI after we develop channel sounding technology internally.</a:t>
            </a:r>
          </a:p>
          <a:p>
            <a:pPr marL="0" indent="0">
              <a:buNone/>
            </a:pPr>
            <a:endParaRPr lang="en-US" altLang="zh-TW" sz="7200" dirty="0"/>
          </a:p>
          <a:p>
            <a:pPr marL="0" indent="0">
              <a:buNone/>
            </a:pPr>
            <a:r>
              <a:rPr lang="en-US" altLang="ja-JP" sz="7200" dirty="0"/>
              <a:t>&lt;Kinno&gt;</a:t>
            </a:r>
            <a:endParaRPr lang="en-US" altLang="zh-TW" sz="7200" dirty="0"/>
          </a:p>
          <a:p>
            <a:pPr marL="0" indent="0">
              <a:buNone/>
            </a:pPr>
            <a:r>
              <a:rPr lang="en-US" altLang="zh-TW" sz="7200" dirty="0"/>
              <a:t>I will check HQ's response and provide the following response to TI Japan.</a:t>
            </a:r>
          </a:p>
          <a:p>
            <a:pPr marL="0" indent="0">
              <a:buNone/>
            </a:pPr>
            <a:r>
              <a:rPr lang="en-US" altLang="zh-TW" sz="7200" dirty="0"/>
              <a:t>Please confirm that there are no problems.</a:t>
            </a:r>
          </a:p>
          <a:p>
            <a:pPr marL="0" indent="0">
              <a:buNone/>
            </a:pPr>
            <a:r>
              <a:rPr lang="ja-JP" altLang="en-US" sz="7200" dirty="0">
                <a:solidFill>
                  <a:srgbClr val="0070C0"/>
                </a:solidFill>
              </a:rPr>
              <a:t>”</a:t>
            </a:r>
            <a:r>
              <a:rPr lang="en-US" altLang="ja-JP" sz="7200" dirty="0">
                <a:solidFill>
                  <a:srgbClr val="0070C0"/>
                </a:solidFill>
              </a:rPr>
              <a:t>A</a:t>
            </a:r>
            <a:r>
              <a:rPr lang="ja-JP" altLang="en-US" sz="7200" dirty="0">
                <a:solidFill>
                  <a:srgbClr val="0070C0"/>
                </a:solidFill>
              </a:rPr>
              <a:t>＆</a:t>
            </a:r>
            <a:r>
              <a:rPr lang="en-US" altLang="ja-JP" sz="7200" dirty="0">
                <a:solidFill>
                  <a:srgbClr val="0070C0"/>
                </a:solidFill>
              </a:rPr>
              <a:t>W</a:t>
            </a:r>
            <a:r>
              <a:rPr lang="ja-JP" altLang="en-US" sz="7200" dirty="0">
                <a:solidFill>
                  <a:srgbClr val="0070C0"/>
                </a:solidFill>
              </a:rPr>
              <a:t>は</a:t>
            </a:r>
            <a:r>
              <a:rPr lang="en-US" altLang="ja-JP" sz="7200" dirty="0">
                <a:solidFill>
                  <a:srgbClr val="0070C0"/>
                </a:solidFill>
              </a:rPr>
              <a:t>HCI I/F</a:t>
            </a:r>
            <a:r>
              <a:rPr lang="ja-JP" altLang="en-US" sz="7200" dirty="0">
                <a:solidFill>
                  <a:srgbClr val="0070C0"/>
                </a:solidFill>
              </a:rPr>
              <a:t>のチャネルサウンディング</a:t>
            </a:r>
            <a:r>
              <a:rPr lang="en-US" altLang="ja-JP" sz="7200" dirty="0">
                <a:solidFill>
                  <a:srgbClr val="0070C0"/>
                </a:solidFill>
              </a:rPr>
              <a:t>Chip</a:t>
            </a:r>
            <a:r>
              <a:rPr lang="ja-JP" altLang="en-US" sz="7200" dirty="0">
                <a:solidFill>
                  <a:srgbClr val="0070C0"/>
                </a:solidFill>
              </a:rPr>
              <a:t>を入手後、開発が完了したら</a:t>
            </a:r>
            <a:r>
              <a:rPr lang="en-US" altLang="ja-JP" sz="7200" dirty="0">
                <a:solidFill>
                  <a:srgbClr val="0070C0"/>
                </a:solidFill>
              </a:rPr>
              <a:t>TI Japan</a:t>
            </a:r>
            <a:r>
              <a:rPr lang="ja-JP" altLang="en-US" sz="7200" dirty="0">
                <a:solidFill>
                  <a:srgbClr val="0070C0"/>
                </a:solidFill>
              </a:rPr>
              <a:t>にお知らせします”</a:t>
            </a:r>
            <a:endParaRPr lang="en-US" altLang="zh-TW" sz="7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7200" dirty="0">
                <a:solidFill>
                  <a:srgbClr val="0070C0"/>
                </a:solidFill>
              </a:rPr>
              <a:t>"After A&amp;W obtains the HCI I/F channel sounding chip, it will notify TI Japan once development is complete.“</a:t>
            </a:r>
          </a:p>
          <a:p>
            <a:pPr marL="0" indent="0">
              <a:buNone/>
            </a:pPr>
            <a:r>
              <a:rPr lang="en-US" altLang="zh-TW" sz="7200" dirty="0">
                <a:solidFill>
                  <a:srgbClr val="FF0000"/>
                </a:solidFill>
              </a:rPr>
              <a:t>Please understand that it will be difficult for A&amp;W and TI to conclude an NDA.</a:t>
            </a:r>
          </a:p>
          <a:p>
            <a:pPr marL="0" indent="0">
              <a:buNone/>
            </a:pPr>
            <a:endParaRPr lang="en-US" altLang="zh-TW" sz="7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7200" b="1" dirty="0">
                <a:solidFill>
                  <a:srgbClr val="FF0000"/>
                </a:solidFill>
              </a:rPr>
              <a:t>Kinno(08/05)&gt;TI has no plans to develop a channel sounding chip for HCI I/F.</a:t>
            </a:r>
          </a:p>
          <a:p>
            <a:pPr marL="0" indent="0">
              <a:buNone/>
            </a:pPr>
            <a:r>
              <a:rPr lang="zh-TW" altLang="en-US" sz="7200" b="1" dirty="0">
                <a:solidFill>
                  <a:srgbClr val="FF0000"/>
                </a:solidFill>
              </a:rPr>
              <a:t>　　　             </a:t>
            </a:r>
            <a:r>
              <a:rPr lang="en-US" altLang="zh-TW" sz="7200" b="1" dirty="0">
                <a:solidFill>
                  <a:srgbClr val="FF0000"/>
                </a:solidFill>
              </a:rPr>
              <a:t>HQ (A&amp;W) will consider support after the chip is developed.</a:t>
            </a:r>
          </a:p>
          <a:p>
            <a:pPr marL="0" indent="0">
              <a:buNone/>
            </a:pPr>
            <a:endParaRPr lang="en-US" altLang="zh-TW" sz="7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7200" dirty="0"/>
          </a:p>
          <a:p>
            <a:pPr marL="0" indent="0">
              <a:buNone/>
            </a:pPr>
            <a:r>
              <a:rPr lang="en-US" altLang="zh-TW" sz="7200" b="1" dirty="0"/>
              <a:t>Regarding TI Japan &amp; A&amp;W NDA</a:t>
            </a:r>
            <a:r>
              <a:rPr lang="ja-JP" altLang="en-US" sz="7200" b="1" dirty="0"/>
              <a:t>：</a:t>
            </a:r>
            <a:endParaRPr lang="en-US" altLang="zh-TW" sz="7200" b="1" dirty="0"/>
          </a:p>
          <a:p>
            <a:pPr marL="0" indent="0">
              <a:buNone/>
            </a:pPr>
            <a:r>
              <a:rPr lang="en-US" altLang="zh-TW" sz="7200" dirty="0"/>
              <a:t> </a:t>
            </a:r>
          </a:p>
          <a:p>
            <a:pPr marL="0" indent="0">
              <a:buNone/>
            </a:pPr>
            <a:r>
              <a:rPr lang="en-US" altLang="zh-TW" sz="7200" b="1" dirty="0">
                <a:solidFill>
                  <a:srgbClr val="FF0000"/>
                </a:solidFill>
              </a:rPr>
              <a:t>Kinno(08/05)&gt;Because TI Japan was unable to explain the necessary conditions for concluding an NDA to TI HQ (USA),            </a:t>
            </a:r>
          </a:p>
          <a:p>
            <a:pPr marL="0" indent="0">
              <a:buNone/>
            </a:pPr>
            <a:r>
              <a:rPr lang="en-US" altLang="zh-TW" sz="7200" b="1" dirty="0">
                <a:solidFill>
                  <a:srgbClr val="FF0000"/>
                </a:solidFill>
              </a:rPr>
              <a:t>                          HQ (A&amp;W) instructed that the conclusion of the NDA should be put on hold (no rush). </a:t>
            </a:r>
          </a:p>
          <a:p>
            <a:pPr marL="0" indent="0">
              <a:buNone/>
            </a:pPr>
            <a:endParaRPr lang="en-US" altLang="zh-TW" sz="7200" dirty="0"/>
          </a:p>
          <a:p>
            <a:pPr marL="0" indent="0">
              <a:buNone/>
            </a:pPr>
            <a:r>
              <a:rPr lang="en-US" altLang="zh-TW" sz="1600" dirty="0"/>
              <a:t>   </a:t>
            </a:r>
            <a:endParaRPr lang="zh-TW" altLang="zh-TW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C8E7F-D6B5-53FE-DF4B-F4794623C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1559-F8BE-F33F-082F-1921B107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TI Japan</a:t>
            </a:r>
            <a:r>
              <a:rPr lang="en-US" altLang="zh-TW" sz="2800" dirty="0"/>
              <a:t>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2583B-BE10-3EB4-1A5F-0BA1AC5C2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200"/>
            <a:ext cx="11491199" cy="54288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altLang="zh-TW" sz="6000" b="1" dirty="0"/>
              <a:t>Regarding TI Japan &amp; A&amp;W NDA</a:t>
            </a:r>
          </a:p>
          <a:p>
            <a:pPr marL="0" indent="0">
              <a:buNone/>
            </a:pPr>
            <a:endParaRPr lang="en-US" altLang="zh-TW" sz="6000" b="1" dirty="0"/>
          </a:p>
          <a:p>
            <a:pPr marL="0" indent="0">
              <a:buNone/>
            </a:pPr>
            <a:r>
              <a:rPr lang="en-US" altLang="zh-TW" sz="6000" b="1" dirty="0"/>
              <a:t> </a:t>
            </a:r>
            <a:r>
              <a:rPr lang="zh-TW" altLang="en-US" sz="6000" b="1" dirty="0"/>
              <a:t>帶內部開發出來再跟</a:t>
            </a:r>
            <a:r>
              <a:rPr lang="en-US" altLang="zh-TW" sz="6000" b="1" dirty="0"/>
              <a:t>TI </a:t>
            </a:r>
            <a:r>
              <a:rPr lang="zh-TW" altLang="en-US" sz="6000" b="1" dirty="0"/>
              <a:t>回覆</a:t>
            </a:r>
            <a:endParaRPr lang="en-US" altLang="zh-TW" sz="6000" b="1" dirty="0"/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1. At the request of HQ, I am promoting the conclusion of an NDA between TI and A&amp;W.</a:t>
            </a:r>
          </a:p>
          <a:p>
            <a:pPr marL="0" indent="0">
              <a:buNone/>
            </a:pPr>
            <a:r>
              <a:rPr lang="en-US" altLang="zh-TW" sz="4800" dirty="0"/>
              <a:t>2.</a:t>
            </a:r>
            <a:r>
              <a:rPr lang="ja-JP" altLang="en-US" sz="4800" dirty="0"/>
              <a:t> </a:t>
            </a:r>
            <a:r>
              <a:rPr lang="en-US" altLang="zh-TW" sz="4800" dirty="0"/>
              <a:t>I have explained to Mr. </a:t>
            </a:r>
            <a:r>
              <a:rPr lang="en-US" altLang="zh-TW" sz="4800" dirty="0" err="1"/>
              <a:t>Kouro</a:t>
            </a:r>
            <a:r>
              <a:rPr lang="en-US" altLang="zh-TW" sz="4800" dirty="0"/>
              <a:t> of TI Japan, who I know in the past, that an NDA had been concluded between A&amp;W and TI in the past.</a:t>
            </a:r>
          </a:p>
          <a:p>
            <a:pPr marL="0" indent="0">
              <a:buNone/>
            </a:pPr>
            <a:r>
              <a:rPr lang="en-US" altLang="zh-TW" sz="4800" dirty="0"/>
              <a:t>3.</a:t>
            </a:r>
            <a:r>
              <a:rPr lang="ja-JP" altLang="en-US" sz="4800" dirty="0"/>
              <a:t> </a:t>
            </a:r>
            <a:r>
              <a:rPr lang="en-US" altLang="zh-TW" sz="4800" dirty="0"/>
              <a:t>I have also requested that an NDA be concluded again.</a:t>
            </a:r>
          </a:p>
          <a:p>
            <a:pPr marL="0" indent="0">
              <a:buNone/>
            </a:pPr>
            <a:r>
              <a:rPr lang="en-US" altLang="zh-TW" sz="4800" dirty="0"/>
              <a:t>4.</a:t>
            </a:r>
            <a:r>
              <a:rPr lang="ja-JP" altLang="en-US" sz="4800" dirty="0"/>
              <a:t> </a:t>
            </a:r>
            <a:r>
              <a:rPr lang="en-US" altLang="zh-TW" sz="4800" dirty="0">
                <a:solidFill>
                  <a:srgbClr val="FF0000"/>
                </a:solidFill>
              </a:rPr>
              <a:t>Mr. </a:t>
            </a:r>
            <a:r>
              <a:rPr lang="en-US" altLang="zh-TW" sz="4800" dirty="0" err="1">
                <a:solidFill>
                  <a:srgbClr val="FF0000"/>
                </a:solidFill>
              </a:rPr>
              <a:t>Kouro</a:t>
            </a:r>
            <a:r>
              <a:rPr lang="en-US" altLang="zh-TW" sz="4800" dirty="0">
                <a:solidFill>
                  <a:srgbClr val="FF0000"/>
                </a:solidFill>
              </a:rPr>
              <a:t> of TI Japan said that it would be difficult to conclude an NDA unless there is a reason for it to be concluded with TI HQ (USA).</a:t>
            </a:r>
          </a:p>
          <a:p>
            <a:pPr marL="0" indent="0">
              <a:buNone/>
            </a:pPr>
            <a:endParaRPr lang="en-US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6000" b="1" dirty="0"/>
              <a:t>Channel Sounding Introduction Request from TI</a:t>
            </a:r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1. TI Japan </a:t>
            </a:r>
            <a:r>
              <a:rPr lang="en-US" altLang="zh-TW" sz="4800" dirty="0" err="1"/>
              <a:t>kouro-san</a:t>
            </a:r>
            <a:r>
              <a:rPr lang="en-US" altLang="zh-TW" sz="4800" dirty="0"/>
              <a:t> would be interested if A&amp;W has a channel sounding solution.</a:t>
            </a:r>
          </a:p>
          <a:p>
            <a:pPr marL="0" indent="0">
              <a:buNone/>
            </a:pPr>
            <a:r>
              <a:rPr lang="en-US" altLang="zh-TW" sz="4800" dirty="0"/>
              <a:t>2. TI has a channel sounding 1 chip solution (with built-in MCU/Flash).</a:t>
            </a:r>
          </a:p>
          <a:p>
            <a:pPr marL="0" indent="0">
              <a:buNone/>
            </a:pPr>
            <a:r>
              <a:rPr lang="en-US" altLang="zh-TW" sz="4800" dirty="0"/>
              <a:t>     </a:t>
            </a:r>
            <a:r>
              <a:rPr lang="en-US" altLang="zh-TW" sz="4800" dirty="0">
                <a:solidFill>
                  <a:srgbClr val="0070C0"/>
                </a:solidFill>
              </a:rPr>
              <a:t>However, it seems there are some issues so he is interested in A&amp;W's solution.</a:t>
            </a:r>
          </a:p>
          <a:p>
            <a:pPr marL="0" indent="0">
              <a:buNone/>
            </a:pPr>
            <a:r>
              <a:rPr lang="en-US" altLang="zh-TW" sz="4800" dirty="0"/>
              <a:t>3. </a:t>
            </a:r>
            <a:r>
              <a:rPr lang="en-US" altLang="zh-TW" sz="4800" dirty="0">
                <a:solidFill>
                  <a:srgbClr val="0070C0"/>
                </a:solidFill>
              </a:rPr>
              <a:t>According to TI Japan </a:t>
            </a:r>
            <a:r>
              <a:rPr lang="en-US" altLang="zh-TW" sz="4800" dirty="0" err="1">
                <a:solidFill>
                  <a:srgbClr val="0070C0"/>
                </a:solidFill>
              </a:rPr>
              <a:t>kouro-san</a:t>
            </a:r>
            <a:r>
              <a:rPr lang="en-US" altLang="zh-TW" sz="4800" dirty="0">
                <a:solidFill>
                  <a:srgbClr val="0070C0"/>
                </a:solidFill>
              </a:rPr>
              <a:t>, with the TI channel sounding 1 chip (with built-in MCU/Flash), it is possible to install a stack from a company other than TI if the customer requests it.</a:t>
            </a:r>
          </a:p>
          <a:p>
            <a:pPr marL="0" indent="0">
              <a:buNone/>
            </a:pPr>
            <a:r>
              <a:rPr lang="en-US" altLang="zh-TW" sz="4800" dirty="0"/>
              <a:t>4. </a:t>
            </a:r>
            <a:r>
              <a:rPr lang="en-US" altLang="zh-TW" sz="4800" dirty="0">
                <a:solidFill>
                  <a:srgbClr val="FF0000"/>
                </a:solidFill>
              </a:rPr>
              <a:t>It has been confirmed that TI has no plans to develop a channel sounding chip that supports HCI I/F.</a:t>
            </a:r>
          </a:p>
          <a:p>
            <a:pPr marL="0" indent="0">
              <a:buNone/>
            </a:pPr>
            <a:r>
              <a:rPr lang="en-US" altLang="zh-TW" sz="4800" dirty="0"/>
              <a:t>5. </a:t>
            </a:r>
            <a:r>
              <a:rPr lang="en-US" altLang="zh-TW" sz="4800" dirty="0">
                <a:solidFill>
                  <a:srgbClr val="0070C0"/>
                </a:solidFill>
              </a:rPr>
              <a:t>According to TI Japan </a:t>
            </a:r>
            <a:r>
              <a:rPr lang="en-US" altLang="zh-TW" sz="4800" dirty="0" err="1">
                <a:solidFill>
                  <a:srgbClr val="0070C0"/>
                </a:solidFill>
              </a:rPr>
              <a:t>kouro-san</a:t>
            </a:r>
            <a:r>
              <a:rPr lang="en-US" altLang="zh-TW" sz="4800" dirty="0">
                <a:solidFill>
                  <a:srgbClr val="0070C0"/>
                </a:solidFill>
              </a:rPr>
              <a:t>, it is a good reason for A&amp;W to apply for an NDA to obtain information on the channel sounding 1 chip (with built-in MCU/Flash) in order to consider a channel sounding solution.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tx1">
                    <a:lumMod val="50000"/>
                  </a:schemeClr>
                </a:solidFill>
              </a:rPr>
              <a:t>6. </a:t>
            </a:r>
            <a:r>
              <a:rPr lang="en-US" altLang="zh-TW" sz="4800" dirty="0">
                <a:solidFill>
                  <a:srgbClr val="0070C0"/>
                </a:solidFill>
              </a:rPr>
              <a:t>According to Kawaminami-</a:t>
            </a:r>
            <a:r>
              <a:rPr lang="en-US" altLang="zh-TW" sz="4800" dirty="0" err="1">
                <a:solidFill>
                  <a:srgbClr val="0070C0"/>
                </a:solidFill>
              </a:rPr>
              <a:t>san</a:t>
            </a:r>
            <a:r>
              <a:rPr lang="en-US" altLang="zh-TW" sz="4800" dirty="0">
                <a:solidFill>
                  <a:srgbClr val="0070C0"/>
                </a:solidFill>
              </a:rPr>
              <a:t> of </a:t>
            </a:r>
            <a:r>
              <a:rPr lang="en-US" altLang="zh-TW" sz="4800" dirty="0" err="1">
                <a:solidFill>
                  <a:srgbClr val="0070C0"/>
                </a:solidFill>
              </a:rPr>
              <a:t>MinebeaMitsumi</a:t>
            </a:r>
            <a:r>
              <a:rPr lang="en-US" altLang="zh-TW" sz="4800" dirty="0">
                <a:solidFill>
                  <a:srgbClr val="0070C0"/>
                </a:solidFill>
              </a:rPr>
              <a:t>, negotiations for smart keys for Honda two-wheelers are proceeding using TI's channel sounding chip.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   </a:t>
            </a:r>
            <a:endParaRPr lang="zh-TW" altLang="zh-TW" sz="4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53618337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52332</TotalTime>
  <Words>532</Words>
  <Application>Microsoft Office PowerPoint</Application>
  <PresentationFormat>ワイド画面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TI Japan Q&amp;A</vt:lpstr>
      <vt:lpstr>TI Japan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5598</cp:revision>
  <dcterms:created xsi:type="dcterms:W3CDTF">2014-11-12T21:47:38Z</dcterms:created>
  <dcterms:modified xsi:type="dcterms:W3CDTF">2025-08-05T04:43:07Z</dcterms:modified>
  <cp:category/>
</cp:coreProperties>
</file>