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076138197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94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7/21/2025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F8617-8234-563C-4107-CF8459415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05CBDE-C377-7804-21B2-9EC44D439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196907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PIO</a:t>
            </a:r>
            <a:r>
              <a:rPr lang="zh-TW" altLang="en-US" sz="2800" dirty="0"/>
              <a:t> </a:t>
            </a:r>
            <a:r>
              <a:rPr lang="en-US" altLang="zh-TW" sz="2800" dirty="0"/>
              <a:t>ECNR , CP/AA– Q&amp;A</a:t>
            </a:r>
            <a:endParaRPr lang="zh-TW" altLang="en-US" sz="28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08F4B1-EC5E-8D06-A4DA-B29596DA8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696" y="1117599"/>
            <a:ext cx="10515164" cy="52910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b="1" dirty="0"/>
              <a:t>Key: 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1. BT</a:t>
            </a:r>
            <a:r>
              <a:rPr lang="zh-TW" altLang="en-US" dirty="0"/>
              <a:t> </a:t>
            </a:r>
            <a:r>
              <a:rPr lang="en-US" altLang="zh-TW" dirty="0"/>
              <a:t>Stack:</a:t>
            </a:r>
            <a:endParaRPr lang="en-US" altLang="zh-TW" sz="1800" b="1" dirty="0"/>
          </a:p>
          <a:p>
            <a:pPr marL="0" indent="0">
              <a:buNone/>
            </a:pPr>
            <a:r>
              <a:rPr lang="en-US" altLang="zh-TW" dirty="0"/>
              <a:t>          </a:t>
            </a:r>
            <a:r>
              <a:rPr lang="zh-TW" altLang="en-US" sz="2400" dirty="0"/>
              <a:t>如何解決 </a:t>
            </a:r>
            <a:r>
              <a:rPr lang="en-US" altLang="zh-TW" sz="2400" dirty="0"/>
              <a:t>BT Stack </a:t>
            </a:r>
            <a:r>
              <a:rPr lang="zh-TW" altLang="en-US" sz="2400" dirty="0"/>
              <a:t>與 </a:t>
            </a:r>
            <a:r>
              <a:rPr lang="en-US" altLang="zh-TW" sz="2400" dirty="0"/>
              <a:t>BT Module </a:t>
            </a:r>
            <a:r>
              <a:rPr lang="zh-TW" altLang="en-US" sz="2400" dirty="0"/>
              <a:t>間的問題</a:t>
            </a:r>
            <a:r>
              <a:rPr lang="en-US" altLang="zh-TW" sz="2400" dirty="0"/>
              <a:t>? ( </a:t>
            </a:r>
            <a:r>
              <a:rPr lang="zh-TW" altLang="en-US" sz="2400" dirty="0"/>
              <a:t>不須</a:t>
            </a:r>
            <a:r>
              <a:rPr lang="en-US" altLang="zh-TW" sz="2400" dirty="0" err="1"/>
              <a:t>ForYou</a:t>
            </a:r>
            <a:r>
              <a:rPr lang="en-US" altLang="zh-TW" sz="2400" dirty="0"/>
              <a:t> </a:t>
            </a:r>
            <a:r>
              <a:rPr lang="zh-TW" altLang="en-US" sz="2400" dirty="0"/>
              <a:t>擔心 </a:t>
            </a:r>
            <a:r>
              <a:rPr lang="en-US" altLang="zh-TW" sz="2400" dirty="0"/>
              <a:t>)</a:t>
            </a:r>
          </a:p>
          <a:p>
            <a:pPr marL="0" indent="0">
              <a:buNone/>
            </a:pPr>
            <a:r>
              <a:rPr lang="en-US" altLang="zh-TW" sz="2400" dirty="0"/>
              <a:t>            </a:t>
            </a:r>
            <a:r>
              <a:rPr lang="zh-TW" altLang="en-US" sz="2400" dirty="0"/>
              <a:t>如何 </a:t>
            </a:r>
            <a:r>
              <a:rPr lang="en-US" altLang="zh-TW" sz="2400" dirty="0"/>
              <a:t>co-working with </a:t>
            </a:r>
            <a:r>
              <a:rPr lang="en-US" altLang="zh-TW" sz="2400" dirty="0" err="1"/>
              <a:t>ForYou</a:t>
            </a:r>
            <a:r>
              <a:rPr lang="en-US" altLang="zh-TW" sz="2400" dirty="0"/>
              <a:t> ?</a:t>
            </a:r>
          </a:p>
          <a:p>
            <a:pPr marL="0" indent="0">
              <a:buNone/>
            </a:pPr>
            <a:r>
              <a:rPr lang="en-US" altLang="zh-TW" dirty="0"/>
              <a:t>                 </a:t>
            </a:r>
            <a:r>
              <a:rPr lang="en-US" altLang="zh-TW" sz="1800" dirty="0"/>
              <a:t>RD Leader:  </a:t>
            </a:r>
            <a:r>
              <a:rPr lang="zh-TW" altLang="en-US" sz="1800" dirty="0"/>
              <a:t>全超 </a:t>
            </a:r>
            <a:r>
              <a:rPr lang="en-US" altLang="zh-TW" sz="1800" dirty="0"/>
              <a:t> : </a:t>
            </a:r>
            <a:r>
              <a:rPr lang="zh-TW" altLang="en-US" sz="1800" dirty="0"/>
              <a:t>提做法</a:t>
            </a:r>
            <a:endParaRPr lang="en-US" altLang="zh-TW" sz="1800" dirty="0"/>
          </a:p>
          <a:p>
            <a:pPr marL="0" indent="0">
              <a:buNone/>
            </a:pPr>
            <a:r>
              <a:rPr lang="en-US" altLang="zh-TW" sz="1800" dirty="0"/>
              <a:t>                          PM : </a:t>
            </a:r>
            <a:r>
              <a:rPr lang="zh-TW" altLang="en-US" sz="1800" dirty="0"/>
              <a:t>俊杰 </a:t>
            </a:r>
            <a:r>
              <a:rPr lang="en-US" altLang="zh-TW" sz="1800" dirty="0"/>
              <a:t>(Training ? )</a:t>
            </a:r>
          </a:p>
          <a:p>
            <a:pPr marL="0" indent="0">
              <a:buNone/>
            </a:pPr>
            <a:r>
              <a:rPr lang="en-US" altLang="zh-TW" sz="1800" dirty="0"/>
              <a:t>                          Sales : Jason / John :</a:t>
            </a:r>
            <a:r>
              <a:rPr lang="zh-TW" altLang="en-US" sz="1800" dirty="0"/>
              <a:t>提做法</a:t>
            </a:r>
            <a:endParaRPr lang="en-US" altLang="zh-TW" sz="1800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sz="2000" dirty="0"/>
              <a:t>2. </a:t>
            </a:r>
            <a:r>
              <a:rPr lang="en-US" altLang="zh-TW" dirty="0"/>
              <a:t>ECNR :</a:t>
            </a:r>
          </a:p>
          <a:p>
            <a:pPr marL="0" indent="0">
              <a:buNone/>
            </a:pPr>
            <a:r>
              <a:rPr lang="en-US" altLang="zh-TW" sz="2000" dirty="0"/>
              <a:t>            </a:t>
            </a:r>
            <a:r>
              <a:rPr lang="zh-TW" altLang="en-US" sz="2000" dirty="0"/>
              <a:t>如何協助 </a:t>
            </a:r>
            <a:r>
              <a:rPr lang="en-US" altLang="zh-TW" sz="2000" dirty="0" err="1"/>
              <a:t>ForYou</a:t>
            </a:r>
            <a:r>
              <a:rPr lang="en-US" altLang="zh-TW" sz="2000" dirty="0"/>
              <a:t> </a:t>
            </a:r>
            <a:r>
              <a:rPr lang="zh-TW" altLang="en-US" sz="2000" dirty="0"/>
              <a:t>的</a:t>
            </a:r>
            <a:r>
              <a:rPr lang="en-US" altLang="zh-TW" sz="2000" dirty="0"/>
              <a:t>SI  </a:t>
            </a:r>
            <a:r>
              <a:rPr lang="zh-TW" altLang="en-US" sz="2000" dirty="0"/>
              <a:t>整合 </a:t>
            </a:r>
            <a:r>
              <a:rPr lang="en-US" altLang="zh-TW" sz="2000" dirty="0"/>
              <a:t>, </a:t>
            </a:r>
            <a:r>
              <a:rPr lang="zh-TW" altLang="en-US" sz="2000" dirty="0"/>
              <a:t>過認證 </a:t>
            </a:r>
            <a:r>
              <a:rPr lang="en-US" altLang="zh-TW" sz="2000" dirty="0"/>
              <a:t>?</a:t>
            </a:r>
          </a:p>
          <a:p>
            <a:pPr marL="0" indent="0">
              <a:buNone/>
            </a:pPr>
            <a:r>
              <a:rPr lang="en-US" altLang="zh-TW" sz="2000" dirty="0"/>
              <a:t>                 RD Leader : John : </a:t>
            </a:r>
            <a:r>
              <a:rPr lang="zh-TW" altLang="en-US" sz="2000" dirty="0"/>
              <a:t>提做法</a:t>
            </a: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                 PM : </a:t>
            </a:r>
            <a:r>
              <a:rPr lang="zh-TW" altLang="en-US" sz="2000" dirty="0"/>
              <a:t>俊杰 </a:t>
            </a:r>
            <a:r>
              <a:rPr lang="en-US" altLang="zh-TW" sz="2000" dirty="0"/>
              <a:t>(Training ? )</a:t>
            </a:r>
          </a:p>
          <a:p>
            <a:pPr marL="0" indent="0">
              <a:buNone/>
            </a:pPr>
            <a:r>
              <a:rPr lang="en-US" altLang="zh-TW" sz="2000" dirty="0"/>
              <a:t>                 Support : YM team </a:t>
            </a:r>
          </a:p>
          <a:p>
            <a:pPr marL="0" indent="0">
              <a:buNone/>
            </a:pP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74474069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57319</TotalTime>
  <Words>105</Words>
  <Application>Microsoft Office PowerPoint</Application>
  <PresentationFormat>寬螢幕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PIO ECNR , CP/AA–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5675</cp:revision>
  <dcterms:created xsi:type="dcterms:W3CDTF">2014-11-12T21:47:38Z</dcterms:created>
  <dcterms:modified xsi:type="dcterms:W3CDTF">2025-07-21T03:45:08Z</dcterms:modified>
  <cp:category/>
</cp:coreProperties>
</file>