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144667-3887-4C36-838C-5B4D9E7D9C91}" v="6" dt="2025-07-20T02:46:51.20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96144667-3887-4C36-838C-5B4D9E7D9C91}"/>
    <pc:docChg chg="undo custSel modSld">
      <pc:chgData name="Koya Kinno" userId="5f1ec77fa8bdfa81" providerId="LiveId" clId="{96144667-3887-4C36-838C-5B4D9E7D9C91}" dt="2025-07-20T02:48:20.707" v="63" actId="207"/>
      <pc:docMkLst>
        <pc:docMk/>
      </pc:docMkLst>
      <pc:sldChg chg="modSp mod">
        <pc:chgData name="Koya Kinno" userId="5f1ec77fa8bdfa81" providerId="LiveId" clId="{96144667-3887-4C36-838C-5B4D9E7D9C91}" dt="2025-07-20T02:48:20.707" v="63" actId="207"/>
        <pc:sldMkLst>
          <pc:docMk/>
          <pc:sldMk cId="2815119292" sldId="259"/>
        </pc:sldMkLst>
        <pc:spChg chg="mod">
          <ac:chgData name="Koya Kinno" userId="5f1ec77fa8bdfa81" providerId="LiveId" clId="{96144667-3887-4C36-838C-5B4D9E7D9C91}" dt="2025-07-20T02:25:37.907" v="14" actId="20577"/>
          <ac:spMkLst>
            <pc:docMk/>
            <pc:sldMk cId="2815119292" sldId="259"/>
            <ac:spMk id="2" creationId="{C65D2FEA-04EB-5E5E-12C3-E770DE830DF0}"/>
          </ac:spMkLst>
        </pc:spChg>
        <pc:spChg chg="mod">
          <ac:chgData name="Koya Kinno" userId="5f1ec77fa8bdfa81" providerId="LiveId" clId="{96144667-3887-4C36-838C-5B4D9E7D9C91}" dt="2025-07-20T02:48:20.707" v="63" actId="207"/>
          <ac:spMkLst>
            <pc:docMk/>
            <pc:sldMk cId="2815119292" sldId="259"/>
            <ac:spMk id="3" creationId="{BBD254FA-9136-8599-3A8A-769B7F7BA5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PIO External AMP PoC for Apple</a:t>
            </a:r>
            <a:r>
              <a:rPr lang="en-US" altLang="zh-TW" sz="2800" dirty="0"/>
              <a:t>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200"/>
            <a:ext cx="11491199" cy="5428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zh-TW" sz="6000" b="1" dirty="0"/>
              <a:t>Regarding PIO External AMP PoC for Apple </a:t>
            </a:r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1.  On May 13th, PIO's Mr. Sasaki explained the proposed specifications for an external AMP PoC for Apple (STEP 1) and requested A&amp;W to consider whether it would be possible to develop it.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2. PIO &amp; A&amp;W's biggest concern was whether Apple would provide the "R8 → R9 conversion decoding" specification.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3. PIO is currently in ongoing negotiations with Apple.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4. </a:t>
            </a:r>
            <a:r>
              <a:rPr lang="en-US" altLang="zh-TW" sz="4800" dirty="0">
                <a:solidFill>
                  <a:srgbClr val="0070C0"/>
                </a:solidFill>
              </a:rPr>
              <a:t>PIO intends to proceed with the development of this PoC on July 18th and presented A&amp;W with the proposed specifications for an external AMP PoC for Apple (STEP 2).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5. </a:t>
            </a:r>
            <a:r>
              <a:rPr lang="en-US" altLang="zh-TW" sz="4800" dirty="0">
                <a:solidFill>
                  <a:srgbClr val="FF0000"/>
                </a:solidFill>
              </a:rPr>
              <a:t>A&amp;W must respond by July 25th regarding the possibility of developing STEP 2.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6. STEP 2 does not have the "R8 → R9 conversion decoding" specification, and the PoC passes R9 CarPlay packets (except for special audio packets) directly to the H/U.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7. STEP 2 decodes only the special audio packets of the CarPlay packets and outputs them to the AMP side.</a:t>
            </a:r>
          </a:p>
          <a:p>
            <a:pPr marL="0" indent="0">
              <a:buNone/>
            </a:pPr>
            <a:r>
              <a:rPr lang="en-US" altLang="zh-TW" sz="4800" dirty="0"/>
              <a:t>   </a:t>
            </a:r>
            <a:endParaRPr lang="zh-TW" altLang="zh-TW" sz="4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52315</TotalTime>
  <Words>207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PIO External AMP PoC for Apple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5596</cp:revision>
  <dcterms:created xsi:type="dcterms:W3CDTF">2014-11-12T21:47:38Z</dcterms:created>
  <dcterms:modified xsi:type="dcterms:W3CDTF">2025-07-20T02:48:29Z</dcterms:modified>
  <cp:category/>
</cp:coreProperties>
</file>