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9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F7AE27-36EC-4220-A4E3-9AFFF9B5EE43}" v="3" dt="2025-07-18T02:15:44.532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3" d="100"/>
          <a:sy n="103" d="100"/>
        </p:scale>
        <p:origin x="708" y="6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ya Kinno" userId="5f1ec77fa8bdfa81" providerId="LiveId" clId="{7AF7AE27-36EC-4220-A4E3-9AFFF9B5EE43}"/>
    <pc:docChg chg="custSel modSld">
      <pc:chgData name="Koya Kinno" userId="5f1ec77fa8bdfa81" providerId="LiveId" clId="{7AF7AE27-36EC-4220-A4E3-9AFFF9B5EE43}" dt="2025-07-18T02:16:42.393" v="120" actId="403"/>
      <pc:docMkLst>
        <pc:docMk/>
      </pc:docMkLst>
      <pc:sldChg chg="modSp mod">
        <pc:chgData name="Koya Kinno" userId="5f1ec77fa8bdfa81" providerId="LiveId" clId="{7AF7AE27-36EC-4220-A4E3-9AFFF9B5EE43}" dt="2025-07-18T02:16:42.393" v="120" actId="403"/>
        <pc:sldMkLst>
          <pc:docMk/>
          <pc:sldMk cId="2815119292" sldId="259"/>
        </pc:sldMkLst>
        <pc:spChg chg="mod">
          <ac:chgData name="Koya Kinno" userId="5f1ec77fa8bdfa81" providerId="LiveId" clId="{7AF7AE27-36EC-4220-A4E3-9AFFF9B5EE43}" dt="2025-07-18T02:16:42.393" v="120" actId="403"/>
          <ac:spMkLst>
            <pc:docMk/>
            <pc:sldMk cId="2815119292" sldId="259"/>
            <ac:spMk id="3" creationId="{BBD254FA-9136-8599-3A8A-769B7F7BA5A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7/18/2025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ineon.com/assets/row/public/documents/30/45/infineon-psoc-edge-e84-productbrief-en.pdf" TargetMode="External"/><Relationship Id="rId2" Type="http://schemas.openxmlformats.org/officeDocument/2006/relationships/hyperlink" Target="https://www.arm.com/en/technologies/heliu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 err="1"/>
              <a:t>Macnica</a:t>
            </a:r>
            <a:r>
              <a:rPr lang="en-US" altLang="zh-TW" sz="2800" dirty="0"/>
              <a:t>-Non Automotive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15200"/>
            <a:ext cx="11491199" cy="54288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TW" sz="4800" dirty="0"/>
              <a:t>TEAC‘s IC recorder  , PSOC MCU</a:t>
            </a:r>
            <a:r>
              <a:rPr lang="en-US" altLang="ja-JP" sz="4800" dirty="0"/>
              <a:t>(</a:t>
            </a:r>
            <a:r>
              <a:rPr lang="en-US" altLang="ja-JP" sz="4800" dirty="0">
                <a:solidFill>
                  <a:srgbClr val="FF0000"/>
                </a:solidFill>
              </a:rPr>
              <a:t>Edge</a:t>
            </a:r>
            <a:r>
              <a:rPr lang="ja-JP" altLang="en-US" sz="4800" dirty="0">
                <a:solidFill>
                  <a:srgbClr val="FF0000"/>
                </a:solidFill>
              </a:rPr>
              <a:t>→</a:t>
            </a:r>
            <a:r>
              <a:rPr lang="en-US" altLang="ja-JP" sz="4800" dirty="0">
                <a:solidFill>
                  <a:srgbClr val="FF0000"/>
                </a:solidFill>
              </a:rPr>
              <a:t>6</a:t>
            </a:r>
            <a:r>
              <a:rPr lang="en-US" altLang="ja-JP" sz="4800" dirty="0"/>
              <a:t>)</a:t>
            </a:r>
            <a:r>
              <a:rPr lang="en-US" altLang="zh-TW" sz="4800" dirty="0"/>
              <a:t>, CYW55513 </a:t>
            </a:r>
            <a:r>
              <a:rPr lang="en-US" altLang="ja-JP" sz="4800" dirty="0"/>
              <a:t>(</a:t>
            </a:r>
            <a:r>
              <a:rPr lang="en-US" altLang="ja-JP" sz="4800" dirty="0">
                <a:solidFill>
                  <a:srgbClr val="FF0000"/>
                </a:solidFill>
              </a:rPr>
              <a:t>pending</a:t>
            </a:r>
            <a:r>
              <a:rPr lang="en-US" altLang="ja-JP" sz="4800" dirty="0"/>
              <a:t>)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 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1. Wind noise ( No EC, right ? ) ,   Beamforming ( Two Mic ) ?  </a:t>
            </a:r>
          </a:p>
          <a:p>
            <a:pPr marL="0" indent="0">
              <a:buNone/>
            </a:pPr>
            <a:r>
              <a:rPr lang="en-US" altLang="zh-TW" sz="4800" dirty="0"/>
              <a:t>     DSP </a:t>
            </a:r>
            <a:r>
              <a:rPr lang="en-US" altLang="zh-TW" sz="4800" strike="sngStrike" dirty="0">
                <a:solidFill>
                  <a:schemeClr val="accent4">
                    <a:lumMod val="75000"/>
                  </a:schemeClr>
                </a:solidFill>
              </a:rPr>
              <a:t>inside</a:t>
            </a:r>
            <a:r>
              <a:rPr lang="en-US" altLang="zh-TW" sz="4800" dirty="0">
                <a:solidFill>
                  <a:schemeClr val="accent4">
                    <a:lumMod val="75000"/>
                  </a:schemeClr>
                </a:solidFill>
              </a:rPr>
              <a:t> o</a:t>
            </a:r>
            <a:r>
              <a:rPr lang="en-US" altLang="ja-JP" sz="4800" dirty="0">
                <a:solidFill>
                  <a:schemeClr val="accent4">
                    <a:lumMod val="75000"/>
                  </a:schemeClr>
                </a:solidFill>
              </a:rPr>
              <a:t>utside</a:t>
            </a:r>
            <a:r>
              <a:rPr lang="en-US" altLang="zh-TW" sz="48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zh-TW" sz="4800" dirty="0"/>
              <a:t>like FF or porting to MCU?</a:t>
            </a:r>
            <a:r>
              <a:rPr lang="ja-JP" altLang="en-US" sz="4800" dirty="0"/>
              <a:t>：</a:t>
            </a:r>
            <a:r>
              <a:rPr lang="en-US" altLang="ja-JP" sz="4800" dirty="0">
                <a:solidFill>
                  <a:srgbClr val="FF0000"/>
                </a:solidFill>
              </a:rPr>
              <a:t>Needs porting to ARM M4F Core on PSOC6.</a:t>
            </a:r>
            <a:endParaRPr lang="zh-TW" altLang="zh-TW" sz="4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4800" dirty="0"/>
              <a:t>     If DSP, which one with what functions?  : </a:t>
            </a:r>
            <a:r>
              <a:rPr lang="en-US" altLang="zh-TW" sz="4800" dirty="0">
                <a:solidFill>
                  <a:srgbClr val="FF0000"/>
                </a:solidFill>
              </a:rPr>
              <a:t>Initially, operation must be confirmed using the ARM standard DSP (Helium).</a:t>
            </a:r>
            <a:r>
              <a:rPr lang="ja-JP" altLang="en-US" sz="4800" dirty="0">
                <a:solidFill>
                  <a:srgbClr val="FF0000"/>
                </a:solidFill>
              </a:rPr>
              <a:t>　</a:t>
            </a:r>
            <a:endParaRPr lang="en-US" altLang="ja-JP" sz="4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800" dirty="0">
                <a:solidFill>
                  <a:srgbClr val="FF0000"/>
                </a:solidFill>
              </a:rPr>
              <a:t>                                                                              ※</a:t>
            </a:r>
            <a:r>
              <a:rPr lang="en-US" altLang="ja-JP" sz="4800" dirty="0">
                <a:hlinkClick r:id="rId2"/>
              </a:rPr>
              <a:t>Helium Technology – Arm®</a:t>
            </a:r>
            <a:endParaRPr lang="zh-TW" altLang="zh-TW" sz="4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accent4">
                    <a:lumMod val="75000"/>
                  </a:schemeClr>
                </a:solidFill>
              </a:rPr>
              <a:t>     </a:t>
            </a:r>
            <a:r>
              <a:rPr lang="en-US" altLang="ja-JP" sz="4800" b="1" dirty="0">
                <a:solidFill>
                  <a:schemeClr val="accent4">
                    <a:lumMod val="75000"/>
                  </a:schemeClr>
                </a:solidFill>
              </a:rPr>
              <a:t>※PSOC Edge E84 is a product that incorporates an ARM M55 (400MHz) + Helium DSP + M33 (200MHz). </a:t>
            </a:r>
          </a:p>
          <a:p>
            <a:pPr marL="0" indent="0">
              <a:buNone/>
            </a:pPr>
            <a:r>
              <a:rPr lang="en-US" altLang="ja-JP" sz="4800" b="1" dirty="0">
                <a:solidFill>
                  <a:schemeClr val="accent4">
                    <a:lumMod val="75000"/>
                  </a:schemeClr>
                </a:solidFill>
              </a:rPr>
              <a:t>          I think </a:t>
            </a:r>
            <a:r>
              <a:rPr lang="en-US" altLang="ja-JP" sz="4800" b="1" dirty="0" err="1">
                <a:solidFill>
                  <a:schemeClr val="accent4">
                    <a:lumMod val="75000"/>
                  </a:schemeClr>
                </a:solidFill>
              </a:rPr>
              <a:t>Macnica</a:t>
            </a:r>
            <a:r>
              <a:rPr lang="en-US" altLang="ja-JP" sz="4800" b="1" dirty="0">
                <a:solidFill>
                  <a:schemeClr val="accent4">
                    <a:lumMod val="75000"/>
                  </a:schemeClr>
                </a:solidFill>
              </a:rPr>
              <a:t> recommends this product to TEAC. </a:t>
            </a:r>
            <a:r>
              <a:rPr lang="en-US" altLang="ja-JP" sz="4800" dirty="0">
                <a:hlinkClick r:id="rId3"/>
              </a:rPr>
              <a:t>PSOC(TM) Edge E84 Microcontrollers Product Brief</a:t>
            </a:r>
            <a:endParaRPr lang="en-US" altLang="zh-TW" sz="48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4800" dirty="0"/>
              <a:t>　</a:t>
            </a:r>
            <a:r>
              <a:rPr lang="en-US" altLang="zh-TW" sz="4800" dirty="0"/>
              <a:t>How to go further, like FF providing PC tool to verify as the first step ?</a:t>
            </a:r>
          </a:p>
          <a:p>
            <a:pPr marL="0" indent="0">
              <a:buNone/>
            </a:pPr>
            <a:r>
              <a:rPr lang="ja-JP" altLang="en-US" sz="4800" dirty="0"/>
              <a:t>　</a:t>
            </a:r>
            <a:r>
              <a:rPr lang="en-US" altLang="ja-JP" sz="4800" dirty="0">
                <a:solidFill>
                  <a:srgbClr val="FF0000"/>
                </a:solidFill>
              </a:rPr>
              <a:t>First of all, we need proof (explanation) that </a:t>
            </a:r>
            <a:r>
              <a:rPr lang="en-US" altLang="ja-JP" sz="4800" strike="sngStrike" dirty="0">
                <a:solidFill>
                  <a:schemeClr val="accent4">
                    <a:lumMod val="75000"/>
                  </a:schemeClr>
                </a:solidFill>
              </a:rPr>
              <a:t>EC</a:t>
            </a:r>
            <a:r>
              <a:rPr lang="en-US" altLang="ja-JP" sz="4800" dirty="0">
                <a:solidFill>
                  <a:srgbClr val="FF0000"/>
                </a:solidFill>
              </a:rPr>
              <a:t>NR works on the ARM M4F Core. If it works, we also need to explain the CPU load rate.</a:t>
            </a:r>
          </a:p>
          <a:p>
            <a:pPr marL="0" indent="0">
              <a:buNone/>
            </a:pPr>
            <a:r>
              <a:rPr lang="en-US" altLang="ja-JP" sz="4800" dirty="0">
                <a:solidFill>
                  <a:srgbClr val="FF0000"/>
                </a:solidFill>
              </a:rPr>
              <a:t>    If this explanation can be provided, </a:t>
            </a:r>
            <a:r>
              <a:rPr lang="en-US" altLang="ja-JP" sz="4800" dirty="0" err="1">
                <a:solidFill>
                  <a:srgbClr val="FF0000"/>
                </a:solidFill>
              </a:rPr>
              <a:t>Macnica</a:t>
            </a:r>
            <a:r>
              <a:rPr lang="en-US" altLang="ja-JP" sz="4800" dirty="0">
                <a:solidFill>
                  <a:srgbClr val="FF0000"/>
                </a:solidFill>
              </a:rPr>
              <a:t> will introduce A&amp;W to TEAC.</a:t>
            </a:r>
          </a:p>
          <a:p>
            <a:pPr marL="0" indent="0">
              <a:buNone/>
            </a:pPr>
            <a:r>
              <a:rPr lang="zh-TW" altLang="en-US" sz="4800" dirty="0">
                <a:solidFill>
                  <a:srgbClr val="FF0000"/>
                </a:solidFill>
              </a:rPr>
              <a:t>    </a:t>
            </a:r>
            <a:r>
              <a:rPr lang="en-US" altLang="zh-TW" sz="4800" dirty="0"/>
              <a:t> </a:t>
            </a:r>
            <a:r>
              <a:rPr lang="en-US" altLang="zh-TW" sz="4800" strike="sngStrike" dirty="0">
                <a:solidFill>
                  <a:schemeClr val="accent4">
                    <a:lumMod val="75000"/>
                  </a:schemeClr>
                </a:solidFill>
              </a:rPr>
              <a:t>EC</a:t>
            </a:r>
            <a:r>
              <a:rPr lang="en-US" altLang="zh-TW" sz="4800" dirty="0"/>
              <a:t>NR can’t porting on ARM M4F , Try porting on PSOC DSP </a:t>
            </a:r>
          </a:p>
          <a:p>
            <a:pPr marL="0" indent="0">
              <a:buNone/>
            </a:pPr>
            <a:r>
              <a:rPr lang="en-US" altLang="zh-TW" sz="4800" dirty="0"/>
              <a:t>     TEAC current device has </a:t>
            </a:r>
            <a:r>
              <a:rPr lang="en-US" altLang="zh-TW" sz="4800" strike="sngStrike" dirty="0">
                <a:solidFill>
                  <a:schemeClr val="accent4">
                    <a:lumMod val="75000"/>
                  </a:schemeClr>
                </a:solidFill>
              </a:rPr>
              <a:t>EC</a:t>
            </a:r>
            <a:r>
              <a:rPr lang="en-US" altLang="zh-TW" sz="4800" dirty="0"/>
              <a:t>NR function ? If has use SW or DSP solution </a:t>
            </a:r>
          </a:p>
          <a:p>
            <a:pPr marL="0" indent="0">
              <a:buNone/>
            </a:pPr>
            <a:r>
              <a:rPr lang="en-US" altLang="zh-TW" sz="4800" dirty="0">
                <a:solidFill>
                  <a:schemeClr val="accent4">
                    <a:lumMod val="75000"/>
                  </a:schemeClr>
                </a:solidFill>
              </a:rPr>
              <a:t>     I heard from </a:t>
            </a:r>
            <a:r>
              <a:rPr lang="en-US" altLang="zh-TW" sz="4800" dirty="0" err="1">
                <a:solidFill>
                  <a:schemeClr val="accent4">
                    <a:lumMod val="75000"/>
                  </a:schemeClr>
                </a:solidFill>
              </a:rPr>
              <a:t>Macnica</a:t>
            </a:r>
            <a:r>
              <a:rPr lang="en-US" altLang="zh-TW" sz="4800" dirty="0">
                <a:solidFill>
                  <a:schemeClr val="accent4">
                    <a:lumMod val="75000"/>
                  </a:schemeClr>
                </a:solidFill>
              </a:rPr>
              <a:t> that existing products support NR using NXP SOC + DSP.</a:t>
            </a:r>
          </a:p>
          <a:p>
            <a:pPr marL="0" indent="0">
              <a:buNone/>
            </a:pPr>
            <a:r>
              <a:rPr lang="ja-JP" altLang="en-US" sz="4800" b="1" dirty="0">
                <a:solidFill>
                  <a:schemeClr val="accent4">
                    <a:lumMod val="75000"/>
                  </a:schemeClr>
                </a:solidFill>
              </a:rPr>
              <a:t>　</a:t>
            </a:r>
            <a:r>
              <a:rPr lang="en-US" altLang="ja-JP" sz="4800" b="1" dirty="0">
                <a:solidFill>
                  <a:schemeClr val="accent4">
                    <a:lumMod val="75000"/>
                  </a:schemeClr>
                </a:solidFill>
              </a:rPr>
              <a:t>I would like to propose to </a:t>
            </a:r>
            <a:r>
              <a:rPr lang="en-US" altLang="ja-JP" sz="4800" b="1" dirty="0" err="1">
                <a:solidFill>
                  <a:schemeClr val="accent4">
                    <a:lumMod val="75000"/>
                  </a:schemeClr>
                </a:solidFill>
              </a:rPr>
              <a:t>Macnica</a:t>
            </a:r>
            <a:r>
              <a:rPr lang="en-US" altLang="ja-JP" sz="4800" b="1" dirty="0">
                <a:solidFill>
                  <a:schemeClr val="accent4">
                    <a:lumMod val="75000"/>
                  </a:schemeClr>
                </a:solidFill>
              </a:rPr>
              <a:t> that A&amp;W visit TEAC to confirm more detailed NR/WNR specification requirements</a:t>
            </a:r>
            <a:r>
              <a:rPr lang="en-US" altLang="ja-JP" sz="4800" dirty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   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2. </a:t>
            </a:r>
            <a:r>
              <a:rPr lang="en-US" altLang="zh-TW" sz="4800" dirty="0">
                <a:solidFill>
                  <a:srgbClr val="006FC0"/>
                </a:solidFill>
              </a:rPr>
              <a:t>BT Stack:</a:t>
            </a:r>
            <a:endParaRPr lang="zh-TW" altLang="zh-TW" sz="4800" dirty="0">
              <a:solidFill>
                <a:srgbClr val="006FC0"/>
              </a:solidFill>
            </a:endParaRPr>
          </a:p>
          <a:p>
            <a:pPr marL="0" indent="0">
              <a:buNone/>
            </a:pPr>
            <a:r>
              <a:rPr lang="en-US" altLang="zh-TW" sz="4800" dirty="0">
                <a:solidFill>
                  <a:srgbClr val="006FC0"/>
                </a:solidFill>
              </a:rPr>
              <a:t>       CYW55513 is HCI type combo chip has LC3 codec inside .</a:t>
            </a:r>
          </a:p>
          <a:p>
            <a:pPr marL="0" indent="0">
              <a:buNone/>
            </a:pPr>
            <a:r>
              <a:rPr lang="en-US" altLang="zh-TW" sz="4800" dirty="0">
                <a:solidFill>
                  <a:srgbClr val="006FC0"/>
                </a:solidFill>
              </a:rPr>
              <a:t>        What Bluetooth functions does the customer's product require? Which SoC should it be placed in? </a:t>
            </a:r>
            <a:endParaRPr lang="zh-TW" altLang="zh-TW" sz="4800" dirty="0">
              <a:solidFill>
                <a:srgbClr val="006FC0"/>
              </a:solidFill>
            </a:endParaRPr>
          </a:p>
          <a:p>
            <a:pPr marL="0" indent="0">
              <a:buNone/>
            </a:pPr>
            <a:r>
              <a:rPr lang="en-US" altLang="zh-TW" sz="4800" dirty="0"/>
              <a:t> 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Note: 1. if Wind noise/beamforming situation is like FF, please talk with Morishita </a:t>
            </a:r>
            <a:r>
              <a:rPr lang="en-US" altLang="zh-TW" sz="4800" dirty="0" err="1"/>
              <a:t>san</a:t>
            </a:r>
            <a:r>
              <a:rPr lang="en-US" altLang="zh-TW" sz="4800" dirty="0"/>
              <a:t> to apply the similar</a:t>
            </a:r>
          </a:p>
          <a:p>
            <a:pPr marL="0" indent="0">
              <a:buNone/>
            </a:pPr>
            <a:r>
              <a:rPr lang="en-US" altLang="zh-TW" sz="4800" dirty="0"/>
              <a:t>              actions. And, I judge the requirement will be stricter than for FF, since TEAC said it was a very</a:t>
            </a:r>
          </a:p>
          <a:p>
            <a:pPr marL="0" indent="0">
              <a:buNone/>
            </a:pPr>
            <a:r>
              <a:rPr lang="en-US" altLang="zh-TW" sz="4800" dirty="0"/>
              <a:t>              professional product. And, it is really a good target for our Wind noise product roadmap.</a:t>
            </a:r>
          </a:p>
          <a:p>
            <a:pPr marL="0" indent="0">
              <a:buNone/>
            </a:pPr>
            <a:r>
              <a:rPr lang="en-US" altLang="zh-TW" sz="4800" dirty="0"/>
              <a:t>           2. LC3 plus (last time visit, TEAC mentioned it was mandatory), if must, license from other company? 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           3. Including YM/Ben to do some prerequisite. </a:t>
            </a:r>
          </a:p>
          <a:p>
            <a:pPr marL="0" indent="0">
              <a:buNone/>
            </a:pPr>
            <a:r>
              <a:rPr lang="ja-JP" altLang="en-US" sz="4800" dirty="0">
                <a:solidFill>
                  <a:srgbClr val="FF0000"/>
                </a:solidFill>
              </a:rPr>
              <a:t>　　</a:t>
            </a:r>
            <a:r>
              <a:rPr lang="en-US" altLang="ja-JP" sz="4800" dirty="0">
                <a:solidFill>
                  <a:srgbClr val="FF0000"/>
                </a:solidFill>
              </a:rPr>
              <a:t>According to </a:t>
            </a:r>
            <a:r>
              <a:rPr lang="en-US" altLang="ja-JP" sz="4800" dirty="0" err="1">
                <a:solidFill>
                  <a:srgbClr val="FF0000"/>
                </a:solidFill>
              </a:rPr>
              <a:t>Macnica</a:t>
            </a:r>
            <a:r>
              <a:rPr lang="en-US" altLang="ja-JP" sz="4800" dirty="0">
                <a:solidFill>
                  <a:srgbClr val="FF0000"/>
                </a:solidFill>
              </a:rPr>
              <a:t>, TEAC's requirements for LE Audio support have weakened in the latest situation, so it is difficult to confirm the detailed requirements.</a:t>
            </a:r>
          </a:p>
          <a:p>
            <a:pPr marL="0" indent="0">
              <a:buNone/>
            </a:pPr>
            <a:r>
              <a:rPr lang="en-US" altLang="ja-JP" sz="4800" dirty="0">
                <a:solidFill>
                  <a:srgbClr val="FF0000"/>
                </a:solidFill>
              </a:rPr>
              <a:t>If you are able to visit TEAC through the introduction of ECNR mentioned above, you may be able to check the status of LE Audio there.</a:t>
            </a:r>
            <a:endParaRPr lang="zh-TW" altLang="zh-TW" sz="4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D1DE4-12FC-24DA-5DB6-34BF5CD99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5BEC9-B13D-A0E0-CE4E-24BB0D7D4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 err="1"/>
              <a:t>Macnica</a:t>
            </a:r>
            <a:r>
              <a:rPr lang="en-US" altLang="zh-TW" sz="2800" dirty="0"/>
              <a:t>-Automotive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5AF60-A352-F9C0-DC8A-DC86AC55F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400" y="1015200"/>
            <a:ext cx="11491199" cy="5428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TW" dirty="0"/>
              <a:t>   4W,major customers related to A&amp;W ? </a:t>
            </a:r>
            <a:r>
              <a:rPr lang="ja-JP" altLang="en-US" dirty="0"/>
              <a:t>：</a:t>
            </a:r>
            <a:r>
              <a:rPr lang="en-US" altLang="ja-JP" dirty="0">
                <a:solidFill>
                  <a:srgbClr val="FF0000"/>
                </a:solidFill>
              </a:rPr>
              <a:t>Hitachi </a:t>
            </a:r>
            <a:r>
              <a:rPr lang="en-US" altLang="ja-JP" dirty="0" err="1">
                <a:solidFill>
                  <a:srgbClr val="FF0000"/>
                </a:solidFill>
              </a:rPr>
              <a:t>Astemo</a:t>
            </a:r>
            <a:r>
              <a:rPr lang="en-US" altLang="ja-JP" dirty="0">
                <a:solidFill>
                  <a:srgbClr val="FF0000"/>
                </a:solidFill>
              </a:rPr>
              <a:t>, PAS, </a:t>
            </a:r>
            <a:endParaRPr lang="en-US" altLang="zh-TW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   2W, major customers related to A&amp;W ?</a:t>
            </a:r>
            <a:r>
              <a:rPr lang="ja-JP" altLang="en-US" dirty="0"/>
              <a:t> ：</a:t>
            </a:r>
            <a:r>
              <a:rPr lang="en-US" altLang="ja-JP" dirty="0">
                <a:solidFill>
                  <a:srgbClr val="FF0000"/>
                </a:solidFill>
              </a:rPr>
              <a:t>Hitachi </a:t>
            </a:r>
            <a:r>
              <a:rPr lang="en-US" altLang="ja-JP" dirty="0" err="1">
                <a:solidFill>
                  <a:srgbClr val="FF0000"/>
                </a:solidFill>
              </a:rPr>
              <a:t>Astemo</a:t>
            </a:r>
            <a:r>
              <a:rPr lang="en-US" altLang="ja-JP" dirty="0">
                <a:solidFill>
                  <a:srgbClr val="FF0000"/>
                </a:solidFill>
              </a:rPr>
              <a:t>,</a:t>
            </a:r>
            <a:endParaRPr lang="en-US" altLang="zh-TW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TW" altLang="zh-TW" dirty="0"/>
          </a:p>
          <a:p>
            <a:pPr marL="0" indent="0">
              <a:buNone/>
            </a:pPr>
            <a:r>
              <a:rPr lang="en-US" altLang="zh-TW" sz="2400" dirty="0"/>
              <a:t>           Note: </a:t>
            </a:r>
            <a:r>
              <a:rPr lang="en-GB" altLang="zh-TW" sz="2400" dirty="0"/>
              <a:t>Hitachi </a:t>
            </a:r>
            <a:r>
              <a:rPr lang="en-GB" altLang="zh-TW" sz="2400" dirty="0" err="1"/>
              <a:t>Astemo</a:t>
            </a:r>
            <a:r>
              <a:rPr lang="en-GB" altLang="zh-TW" sz="2400" dirty="0"/>
              <a:t>, </a:t>
            </a:r>
            <a:r>
              <a:rPr lang="en-GB" altLang="zh-TW" sz="2400" strike="sngStrike" dirty="0">
                <a:solidFill>
                  <a:srgbClr val="FF0000"/>
                </a:solidFill>
              </a:rPr>
              <a:t>PAS, Nippon Seiki </a:t>
            </a:r>
            <a:r>
              <a:rPr lang="en-GB" altLang="zh-TW" sz="2400" dirty="0"/>
              <a:t>?</a:t>
            </a:r>
            <a:endParaRPr lang="zh-TW" altLang="zh-TW" sz="2400" dirty="0"/>
          </a:p>
          <a:p>
            <a:pPr marL="0" indent="0">
              <a:buNone/>
            </a:pPr>
            <a:r>
              <a:rPr lang="en-US" altLang="zh-TW" dirty="0"/>
              <a:t>        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   Will talk for Consumer, </a:t>
            </a:r>
            <a:r>
              <a:rPr lang="en-GB" altLang="zh-TW" dirty="0"/>
              <a:t>industrial field ?</a:t>
            </a:r>
            <a:r>
              <a:rPr lang="ja-JP" altLang="en-US" dirty="0"/>
              <a:t> ：</a:t>
            </a:r>
            <a:r>
              <a:rPr lang="en-US" altLang="ja-JP" dirty="0" err="1">
                <a:solidFill>
                  <a:srgbClr val="FF0000"/>
                </a:solidFill>
              </a:rPr>
              <a:t>Macnica</a:t>
            </a:r>
            <a:r>
              <a:rPr lang="en-US" altLang="ja-JP" dirty="0">
                <a:solidFill>
                  <a:srgbClr val="FF0000"/>
                </a:solidFill>
              </a:rPr>
              <a:t> is currently investigating consumer customers who need the A&amp;W solution.</a:t>
            </a:r>
            <a:endParaRPr lang="en-US" altLang="zh-TW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altLang="zh-TW" dirty="0"/>
              <a:t> </a:t>
            </a:r>
            <a:endParaRPr lang="zh-TW" altLang="zh-TW" dirty="0"/>
          </a:p>
          <a:p>
            <a:pPr marL="0" indent="0">
              <a:buNone/>
            </a:pPr>
            <a:r>
              <a:rPr lang="en-GB" altLang="zh-TW" dirty="0"/>
              <a:t>       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   Channel Sounding: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      </a:t>
            </a:r>
            <a:r>
              <a:rPr lang="en-US" altLang="zh-TW" sz="2400" dirty="0"/>
              <a:t> Kinno </a:t>
            </a:r>
            <a:r>
              <a:rPr lang="en-US" altLang="zh-TW" sz="2400" dirty="0" err="1"/>
              <a:t>san</a:t>
            </a:r>
            <a:r>
              <a:rPr lang="en-US" altLang="zh-TW" sz="2400" dirty="0"/>
              <a:t> already knew the current situation.</a:t>
            </a:r>
          </a:p>
          <a:p>
            <a:pPr marL="0" indent="0">
              <a:buNone/>
            </a:pPr>
            <a:endParaRPr lang="zh-TW" altLang="zh-TW" sz="2400" dirty="0"/>
          </a:p>
          <a:p>
            <a:pPr marL="0" indent="0">
              <a:buNone/>
            </a:pPr>
            <a:r>
              <a:rPr lang="en-US" altLang="zh-TW" sz="2400" dirty="0"/>
              <a:t>       Extra information: just for reference, we are told key for channel sounding position precision is </a:t>
            </a:r>
          </a:p>
          <a:p>
            <a:pPr marL="0" indent="0">
              <a:buNone/>
            </a:pPr>
            <a:r>
              <a:rPr lang="en-US" altLang="zh-TW" sz="2400" dirty="0"/>
              <a:t>                                         to remove noise/interference of BT waves (like </a:t>
            </a:r>
            <a:r>
              <a:rPr lang="en-US" altLang="zh-TW" sz="2400" dirty="0" err="1"/>
              <a:t>wifi</a:t>
            </a:r>
            <a:r>
              <a:rPr lang="en-US" altLang="zh-TW" sz="2400" dirty="0"/>
              <a:t>). Another technology we are</a:t>
            </a:r>
          </a:p>
          <a:p>
            <a:pPr marL="0" indent="0">
              <a:buNone/>
            </a:pPr>
            <a:r>
              <a:rPr lang="en-US" altLang="zh-TW" sz="2400" dirty="0"/>
              <a:t>                                        developing is for CPD (Child presence detection) that also involves removal of </a:t>
            </a:r>
            <a:r>
              <a:rPr lang="en-US" altLang="zh-TW" sz="2400" dirty="0" err="1"/>
              <a:t>wifi</a:t>
            </a:r>
            <a:endParaRPr lang="en-US" altLang="zh-TW" sz="2400" dirty="0"/>
          </a:p>
          <a:p>
            <a:pPr marL="0" indent="0">
              <a:buNone/>
            </a:pPr>
            <a:r>
              <a:rPr lang="en-US" altLang="zh-TW" sz="2400" dirty="0"/>
              <a:t>                                        mutual interference. We might take a look for this technology in the near future, </a:t>
            </a:r>
          </a:p>
          <a:p>
            <a:pPr marL="0" indent="0">
              <a:buNone/>
            </a:pPr>
            <a:r>
              <a:rPr lang="en-US" altLang="zh-TW" sz="2400" dirty="0"/>
              <a:t>                                        but of course, not soon to have a solid solution. </a:t>
            </a:r>
            <a:endParaRPr lang="zh-TW" altLang="zh-TW" sz="2400" dirty="0"/>
          </a:p>
          <a:p>
            <a:pPr marL="0" indent="0">
              <a:buNone/>
            </a:pPr>
            <a:r>
              <a:rPr lang="en-US" altLang="zh-TW" sz="2400" dirty="0"/>
              <a:t> </a:t>
            </a:r>
            <a:endParaRPr lang="en-GB" altLang="zh-TW" sz="2400" dirty="0"/>
          </a:p>
          <a:p>
            <a:pPr marL="0" indent="0">
              <a:buNone/>
            </a:pPr>
            <a:r>
              <a:rPr lang="en-US" altLang="zh-TW" sz="1800" dirty="0"/>
              <a:t> </a:t>
            </a:r>
            <a:endParaRPr lang="zh-TW" altLang="zh-TW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128280280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52217</TotalTime>
  <Words>638</Words>
  <Application>Microsoft Office PowerPoint</Application>
  <PresentationFormat>ワイド画面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Macnica-Non Automotive Q&amp;A</vt:lpstr>
      <vt:lpstr>Macnica-Automotive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Koya Kinno</cp:lastModifiedBy>
  <cp:revision>5594</cp:revision>
  <dcterms:created xsi:type="dcterms:W3CDTF">2014-11-12T21:47:38Z</dcterms:created>
  <dcterms:modified xsi:type="dcterms:W3CDTF">2025-07-18T02:16:51Z</dcterms:modified>
  <cp:category/>
</cp:coreProperties>
</file>